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8" r:id="rId6"/>
    <p:sldId id="269" r:id="rId7"/>
    <p:sldId id="270" r:id="rId8"/>
    <p:sldId id="271" r:id="rId9"/>
    <p:sldId id="272" r:id="rId10"/>
    <p:sldId id="258" r:id="rId11"/>
    <p:sldId id="276" r:id="rId12"/>
    <p:sldId id="273" r:id="rId13"/>
    <p:sldId id="260" r:id="rId14"/>
    <p:sldId id="262" r:id="rId15"/>
    <p:sldId id="264" r:id="rId16"/>
    <p:sldId id="267" r:id="rId17"/>
    <p:sldId id="274" r:id="rId18"/>
    <p:sldId id="275" r:id="rId19"/>
    <p:sldId id="261" r:id="rId20"/>
    <p:sldId id="263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1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858EEE-A0C0-40C1-817C-8B58B80C896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44CC2A-DAFD-49CF-9161-96D8B1500B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Setup </a:t>
            </a:r>
            <a:r>
              <a:rPr lang="en-US" dirty="0" err="1" smtClean="0"/>
              <a:t>Mahir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Vendor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Jendela</a:t>
            </a:r>
            <a:r>
              <a:rPr lang="en-US" dirty="0" smtClean="0"/>
              <a:t> sub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b="1" dirty="0" err="1" smtClean="0"/>
              <a:t>Pajak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pertama</a:t>
            </a:r>
            <a:r>
              <a:rPr lang="en-US" sz="3100" b="1" dirty="0" smtClean="0"/>
              <a:t>, Mata </a:t>
            </a:r>
            <a:r>
              <a:rPr lang="en-US" sz="3100" b="1" dirty="0" err="1" smtClean="0"/>
              <a:t>uang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Syarat</a:t>
            </a:r>
            <a:r>
              <a:rPr lang="en-US" sz="3100" b="1" dirty="0" smtClean="0"/>
              <a:t> </a:t>
            </a:r>
            <a:r>
              <a:rPr lang="en-US" sz="3100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tipe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pelanggan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4419600" cy="210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286000"/>
            <a:ext cx="4593188" cy="218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657600"/>
            <a:ext cx="4648200" cy="221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4495800"/>
            <a:ext cx="458589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Import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3434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import data,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data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b="1" dirty="0" err="1" smtClean="0"/>
              <a:t>saldo</a:t>
            </a:r>
            <a:r>
              <a:rPr lang="en-US" b="1" dirty="0" smtClean="0"/>
              <a:t> </a:t>
            </a:r>
            <a:r>
              <a:rPr lang="en-US" b="1" dirty="0" err="1" smtClean="0"/>
              <a:t>pertanggal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smtClean="0"/>
              <a:t>as of balance.</a:t>
            </a:r>
            <a:r>
              <a:rPr lang="en-US" dirty="0" smtClean="0"/>
              <a:t> </a:t>
            </a:r>
            <a:r>
              <a:rPr lang="en-US" dirty="0" err="1" smtClean="0"/>
              <a:t>Cocokan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smtClean="0"/>
              <a:t>import data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2475" y="1905000"/>
            <a:ext cx="4429125" cy="288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eft-Right Arrow 4"/>
          <p:cNvSpPr/>
          <p:nvPr/>
        </p:nvSpPr>
        <p:spPr>
          <a:xfrm rot="19803602">
            <a:off x="5397359" y="2922501"/>
            <a:ext cx="2347154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 data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opening balance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“</a:t>
            </a:r>
            <a:r>
              <a:rPr lang="en-US" dirty="0" err="1" smtClean="0"/>
              <a:t>abaikan</a:t>
            </a:r>
            <a:r>
              <a:rPr lang="en-US" dirty="0" smtClean="0"/>
              <a:t>”,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input </a:t>
            </a:r>
            <a:r>
              <a:rPr lang="en-US" dirty="0" err="1" smtClean="0"/>
              <a:t>satu-persatu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slide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input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slide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Date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PT </a:t>
                      </a:r>
                      <a:r>
                        <a:rPr lang="en-US" dirty="0" err="1" smtClean="0"/>
                        <a:t>Bangunan</a:t>
                      </a:r>
                      <a:r>
                        <a:rPr lang="en-US" dirty="0" smtClean="0"/>
                        <a:t> Perkasa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18/03/2008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08/03/00072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07/04/2008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08/04/00108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08/04/2008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08/04/00110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PT Indah </a:t>
                      </a:r>
                      <a:r>
                        <a:rPr lang="en-US" dirty="0" err="1" smtClean="0"/>
                        <a:t>Electrik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24/03/2008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08/03/00081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13,500,000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15/05/2008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08/05/00152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11,500,000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PT </a:t>
                      </a:r>
                      <a:r>
                        <a:rPr lang="en-US" dirty="0" err="1" smtClean="0"/>
                        <a:t>Santosa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20/02/2008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08/02/00050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3,250,000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14/03/2008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08/03/00061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7,5000,000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18/03/2008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08/03/00071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05/04/2008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08/04/00099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4,250,000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Cyber Furniture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21/05/2008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08/05/00180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7,500,000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 Jaya </a:t>
                      </a:r>
                      <a:r>
                        <a:rPr lang="en-US" dirty="0" err="1" smtClean="0"/>
                        <a:t>Makmur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02/06/2008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08/06/00201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5,000,000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Tools  Hardware Corp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12/06/2008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08/06/00215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USD 1,300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20/06/08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08/06/00230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USD 1,200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Date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NO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Simons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08/06/00213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USD 3,000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Powerland</a:t>
                      </a:r>
                      <a:r>
                        <a:rPr lang="en-US" dirty="0" smtClean="0"/>
                        <a:t> Electronic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08/06/00220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SGD 1,000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25/06/08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08/06/00237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SDG 1,000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Superior Furniture LTD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18/06/08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08/06/00217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SGD 2,900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Input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per Invoice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838200"/>
            <a:ext cx="7524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57400" y="5257800"/>
            <a:ext cx="487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/ </a:t>
            </a:r>
            <a:r>
              <a:rPr lang="en-US" i="1" dirty="0" smtClean="0"/>
              <a:t>opening balance.</a:t>
            </a:r>
            <a:endParaRPr lang="en-US" i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762500" y="3848100"/>
            <a:ext cx="14478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1"/>
            <a:ext cx="746023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input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776" y="5181600"/>
            <a:ext cx="462126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wn Arrow 5"/>
          <p:cNvSpPr/>
          <p:nvPr/>
        </p:nvSpPr>
        <p:spPr>
          <a:xfrm rot="5400000">
            <a:off x="5181600" y="57912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95151" y="5410200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Import Data </a:t>
            </a:r>
            <a:r>
              <a:rPr lang="en-US" dirty="0" err="1" smtClean="0"/>
              <a:t>Pemasok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import data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import data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File yang </a:t>
            </a:r>
            <a:r>
              <a:rPr lang="en-US" dirty="0" err="1" smtClean="0"/>
              <a:t>diimport</a:t>
            </a:r>
            <a:r>
              <a:rPr lang="en-US" dirty="0" smtClean="0"/>
              <a:t> file excel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daftar</a:t>
            </a:r>
            <a:r>
              <a:rPr lang="en-US" dirty="0" smtClean="0"/>
              <a:t> pemasok.xls”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difinisi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import data,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format </a:t>
            </a:r>
            <a:r>
              <a:rPr lang="en-US" dirty="0" err="1" smtClean="0"/>
              <a:t>tanggal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imput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satu-persatu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4014787" cy="488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7620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828800"/>
                <a:gridCol w="19812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Date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NO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Glodok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Elektronik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05/03/2008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PI/2008-03/0010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17,000,000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10/04/2008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PI/2008-04/0018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3,000,000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Aneka Furniture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04/05/2008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AF/2008/05-1093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3,5000,000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AF/2008/06-1117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12,500,000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15/06/2008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AF/2008/06-1123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5,300,000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17/06/2008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AF/2008/06-1130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3,700,000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Olympics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08/05/2008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Oly</a:t>
                      </a:r>
                      <a:r>
                        <a:rPr lang="en-US" dirty="0" smtClean="0"/>
                        <a:t>-SI/000081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10,500,000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Oly</a:t>
                      </a:r>
                      <a:r>
                        <a:rPr lang="en-US" dirty="0" smtClean="0"/>
                        <a:t>-SI/000095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1,500,000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Super Material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SI/SM/06-010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5,800,000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Smart Tools Corp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SI/08/06/127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USD 3,000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Fair Price PTE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SI-FP-08060135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USD 3,500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20/06/2008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SI-FP-08060140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USD 1,500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input data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input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input </a:t>
            </a:r>
            <a:r>
              <a:rPr lang="en-US" b="1" dirty="0" err="1" smtClean="0"/>
              <a:t>tipe</a:t>
            </a:r>
            <a:r>
              <a:rPr lang="en-US" b="1" dirty="0" smtClean="0"/>
              <a:t> </a:t>
            </a:r>
            <a:r>
              <a:rPr lang="en-US" b="1" dirty="0" err="1" smtClean="0"/>
              <a:t>pelanggan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pengiriman</a:t>
            </a:r>
            <a:r>
              <a:rPr lang="en-US" b="1" dirty="0" smtClean="0"/>
              <a:t>, </a:t>
            </a: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pemasok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828800"/>
                <a:gridCol w="19812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Date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Invoice NO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Joo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Seng</a:t>
                      </a:r>
                      <a:r>
                        <a:rPr lang="en-US" baseline="0" dirty="0" smtClean="0"/>
                        <a:t> Electric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JSE/SI-02057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SGD 2,500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20/06/2008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JSE/SI-02063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SGD 4,000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Newtech</a:t>
                      </a:r>
                      <a:r>
                        <a:rPr lang="en-US" dirty="0" smtClean="0"/>
                        <a:t> Furniture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20/06/2008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NF08060235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SGD 1,300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27/06/2008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NF08060240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SGD 3,700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09800"/>
            <a:ext cx="594592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Selamat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mencoba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Dan</a:t>
            </a:r>
          </a:p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erimakasih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8168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752600"/>
                <a:gridCol w="457200"/>
                <a:gridCol w="533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</a:t>
                      </a:r>
                      <a:r>
                        <a:rPr lang="en-US" dirty="0" err="1" smtClean="0"/>
                        <a:t>Pelanggan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Pengiriman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Lokal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 Pick 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Ekspor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Gerobak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Tiki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Fedex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DHL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1524000"/>
            <a:ext cx="555204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429000"/>
            <a:ext cx="589148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Import Data </a:t>
            </a:r>
            <a:r>
              <a:rPr lang="en-US" dirty="0" err="1" smtClean="0"/>
              <a:t>Pelanggan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21545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47800" y="4648200"/>
            <a:ext cx="487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import data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</a:p>
          <a:p>
            <a:r>
              <a:rPr lang="en-US" b="1" u="sng" dirty="0" err="1" smtClean="0">
                <a:solidFill>
                  <a:srgbClr val="0070C0"/>
                </a:solidFill>
              </a:rPr>
              <a:t>Klik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disini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untuk</a:t>
            </a:r>
            <a:r>
              <a:rPr lang="en-US" b="1" u="sng" dirty="0" smtClean="0">
                <a:solidFill>
                  <a:srgbClr val="0070C0"/>
                </a:solidFill>
              </a:rPr>
              <a:t> import </a:t>
            </a:r>
            <a:r>
              <a:rPr lang="en-US" b="1" u="sng" dirty="0" err="1" smtClean="0">
                <a:solidFill>
                  <a:srgbClr val="0070C0"/>
                </a:solidFill>
              </a:rPr>
              <a:t>dari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berkas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52900" y="3238500"/>
            <a:ext cx="14478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file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7543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3810000"/>
            <a:ext cx="487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folder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file excel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u="sng" dirty="0" err="1" smtClean="0"/>
              <a:t>Ambil</a:t>
            </a:r>
            <a:r>
              <a:rPr lang="en-US" u="sng" dirty="0" smtClean="0"/>
              <a:t> data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076700" y="2628900"/>
            <a:ext cx="12192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4572000" y="2590800"/>
            <a:ext cx="18288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2138" y="1423988"/>
            <a:ext cx="54197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47800" y="5983069"/>
            <a:ext cx="5257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file type </a:t>
            </a:r>
            <a:r>
              <a:rPr lang="en-US" dirty="0" err="1" smtClean="0"/>
              <a:t>pilih</a:t>
            </a:r>
            <a:r>
              <a:rPr lang="en-US" dirty="0" smtClean="0"/>
              <a:t> Excel (*.xls)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4267200" y="5257799"/>
            <a:ext cx="1371600" cy="6490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Mendefiniskan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924800" cy="553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609600" y="5181600"/>
            <a:ext cx="7010400" cy="228600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Mendefiniskan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9060" y="2133600"/>
            <a:ext cx="384494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457200" y="1143000"/>
            <a:ext cx="4571999" cy="5105400"/>
            <a:chOff x="2824163" y="1524000"/>
            <a:chExt cx="3495675" cy="3981450"/>
          </a:xfrm>
        </p:grpSpPr>
        <p:grpSp>
          <p:nvGrpSpPr>
            <p:cNvPr id="6" name="Group 5"/>
            <p:cNvGrpSpPr/>
            <p:nvPr/>
          </p:nvGrpSpPr>
          <p:grpSpPr>
            <a:xfrm>
              <a:off x="2824163" y="1524000"/>
              <a:ext cx="3495675" cy="2586037"/>
              <a:chOff x="2824163" y="2738438"/>
              <a:chExt cx="3495675" cy="2586037"/>
            </a:xfrm>
          </p:grpSpPr>
          <p:pic>
            <p:nvPicPr>
              <p:cNvPr id="717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24163" y="2738438"/>
                <a:ext cx="3495675" cy="1381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33688" y="4114800"/>
                <a:ext cx="3476625" cy="1209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8450" y="4114800"/>
              <a:ext cx="3467100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0" name="Straight Arrow Connector 9"/>
          <p:cNvCxnSpPr/>
          <p:nvPr/>
        </p:nvCxnSpPr>
        <p:spPr>
          <a:xfrm rot="5400000" flipH="1" flipV="1">
            <a:off x="4724400" y="4191000"/>
            <a:ext cx="14478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507</Words>
  <Application>Microsoft Office PowerPoint</Application>
  <PresentationFormat>On-screen Show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Setup Mahir III</vt:lpstr>
      <vt:lpstr>Pelanggan dan Pemasok</vt:lpstr>
      <vt:lpstr>Data tipe pelanggan dan  metode pengiriman</vt:lpstr>
      <vt:lpstr>Input Tipe Pelanggan dan  Metode Pengiriman</vt:lpstr>
      <vt:lpstr>Proses Import Data Pelanggan</vt:lpstr>
      <vt:lpstr>Mengambil data dari file excel</vt:lpstr>
      <vt:lpstr>Jendela pengambilan file</vt:lpstr>
      <vt:lpstr>Mendefiniskan kolom pelanggan</vt:lpstr>
      <vt:lpstr>Mendefiniskan kolom pelanggan</vt:lpstr>
      <vt:lpstr>Jendela sub definisi kolom  Pajak pertama, Mata uang, Syarat dan tipe pelanggan</vt:lpstr>
      <vt:lpstr>Tahap Akhir Import Data</vt:lpstr>
      <vt:lpstr>Input data saldo awal tambahan</vt:lpstr>
      <vt:lpstr>Rincian Saldo Piutang</vt:lpstr>
      <vt:lpstr>Rincian Saldo Piutang</vt:lpstr>
      <vt:lpstr>Input Saldo Awal per Invoice</vt:lpstr>
      <vt:lpstr>Tampilan jendela input saldo awal</vt:lpstr>
      <vt:lpstr>Proses Import Data Pemasok</vt:lpstr>
      <vt:lpstr>Mendefinisikan Kolom Pemasok</vt:lpstr>
      <vt:lpstr>Rincian Saldo Hutang</vt:lpstr>
      <vt:lpstr>Slide 20</vt:lpstr>
      <vt:lpstr>Slide 21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Setup Mahir II</dc:title>
  <dc:creator>Zain SPH</dc:creator>
  <cp:lastModifiedBy>Zain SPH</cp:lastModifiedBy>
  <cp:revision>43</cp:revision>
  <dcterms:created xsi:type="dcterms:W3CDTF">2012-03-27T23:46:20Z</dcterms:created>
  <dcterms:modified xsi:type="dcterms:W3CDTF">2012-04-11T20:26:26Z</dcterms:modified>
</cp:coreProperties>
</file>