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63C828-AEEB-4652-8A06-23EFC80C74EA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KONSEP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Konseptualisasi masalah penelitian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Mata Kuliah Metodologi Penelitian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Konseptualisasi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Proses pembentukan konsep dengan bertitik tolak pada gejala-gejala pengamatan</a:t>
            </a:r>
          </a:p>
          <a:p>
            <a:r>
              <a:rPr lang="id-ID" dirty="0" smtClean="0">
                <a:hlinkClick r:id="rId2" action="ppaction://hlinkpres?slideindex=1&amp;slidetitle="/>
              </a:rPr>
              <a:t>Konsep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dalam bidang logika (teoritis)</a:t>
            </a:r>
          </a:p>
          <a:p>
            <a:r>
              <a:rPr lang="id-ID" dirty="0" smtClean="0"/>
              <a:t>Gejala  </a:t>
            </a:r>
            <a:r>
              <a:rPr lang="id-ID" dirty="0" smtClean="0">
                <a:sym typeface="Wingdings" pitchFamily="2" charset="2"/>
              </a:rPr>
              <a:t> dalam dunia empiris (faktual)</a:t>
            </a:r>
          </a:p>
          <a:p>
            <a:endParaRPr lang="id-ID" dirty="0" smtClean="0">
              <a:sym typeface="Wingdings" pitchFamily="2" charset="2"/>
            </a:endParaRPr>
          </a:p>
          <a:p>
            <a:r>
              <a:rPr lang="id-ID" dirty="0" smtClean="0">
                <a:sym typeface="Wingdings" pitchFamily="2" charset="2"/>
              </a:rPr>
              <a:t>Membuat konsep pada gejala  konseptualisasi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Permasalahan</a:t>
            </a:r>
          </a:p>
          <a:p>
            <a:r>
              <a:rPr lang="id-ID" dirty="0" smtClean="0"/>
              <a:t>Latar belakang</a:t>
            </a:r>
          </a:p>
          <a:p>
            <a:r>
              <a:rPr lang="id-ID" dirty="0" smtClean="0"/>
              <a:t>Perumusan</a:t>
            </a:r>
          </a:p>
          <a:p>
            <a:r>
              <a:rPr lang="id-ID" dirty="0" smtClean="0"/>
              <a:t>Signifikansi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Masalah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Ada kesenjangan kenyataan dan harapan</a:t>
            </a:r>
            <a:r>
              <a:rPr lang="id-ID" dirty="0" smtClean="0">
                <a:sym typeface="Wingdings" pitchFamily="2" charset="2"/>
              </a:rPr>
              <a:t> rumuskan secara eksplisit</a:t>
            </a:r>
          </a:p>
          <a:p>
            <a:r>
              <a:rPr lang="id-ID" dirty="0" smtClean="0">
                <a:sym typeface="Wingdings" pitchFamily="2" charset="2"/>
              </a:rPr>
              <a:t>Masalah ditangkap dari keluhan-keluhan yang ada di lingkungan ybs</a:t>
            </a:r>
          </a:p>
          <a:p>
            <a:r>
              <a:rPr lang="id-ID" dirty="0" smtClean="0">
                <a:sym typeface="Wingdings" pitchFamily="2" charset="2"/>
              </a:rPr>
              <a:t>Gejala khusus jelaskan ungkapkan dengan jelas konsep rumuskan secara operasional</a:t>
            </a:r>
          </a:p>
          <a:p>
            <a:r>
              <a:rPr lang="id-ID" dirty="0" smtClean="0">
                <a:sym typeface="Wingdings" pitchFamily="2" charset="2"/>
              </a:rPr>
              <a:t>Ungkapkan mengapa masalah ini penting, secara akademis dan praktis</a:t>
            </a:r>
          </a:p>
          <a:p>
            <a:r>
              <a:rPr lang="id-ID" dirty="0" smtClean="0">
                <a:sym typeface="Wingdings" pitchFamily="2" charset="2"/>
              </a:rPr>
              <a:t>Akademis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Mengukuhkan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Menyangkal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Merevisi teori yang ada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Masalah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 isu konflik dalam masyarakat</a:t>
            </a:r>
          </a:p>
          <a:p>
            <a:r>
              <a:rPr lang="id-ID" dirty="0" smtClean="0"/>
              <a:t>Isu berasal dari pengamatan langsung, media masa atau dari pembicaraan masyarakat</a:t>
            </a:r>
          </a:p>
          <a:p>
            <a:r>
              <a:rPr lang="id-ID" dirty="0" smtClean="0"/>
              <a:t>Isu pragmatis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928802"/>
            <a:ext cx="121444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/>
              <a:t>teori</a:t>
            </a:r>
            <a:endParaRPr lang="id-ID" sz="2800" b="1" dirty="0"/>
          </a:p>
        </p:txBody>
      </p:sp>
      <p:cxnSp>
        <p:nvCxnSpPr>
          <p:cNvPr id="4" name="Straight Arrow Connector 3"/>
          <p:cNvCxnSpPr>
            <a:stCxn id="2" idx="3"/>
          </p:cNvCxnSpPr>
          <p:nvPr/>
        </p:nvCxnSpPr>
        <p:spPr>
          <a:xfrm>
            <a:off x="1643042" y="2190412"/>
            <a:ext cx="1928826" cy="24142"/>
          </a:xfrm>
          <a:prstGeom prst="straightConnector1">
            <a:avLst/>
          </a:prstGeom>
          <a:ln w="254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571868" y="1785926"/>
            <a:ext cx="1428760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ISU</a:t>
            </a:r>
            <a:endParaRPr lang="id-ID" sz="2800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5000628" y="2285992"/>
            <a:ext cx="1643074" cy="1588"/>
          </a:xfrm>
          <a:prstGeom prst="straightConnector1">
            <a:avLst/>
          </a:prstGeom>
          <a:ln w="254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56672" y="1844394"/>
            <a:ext cx="2000264" cy="830997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Gejala Empiris</a:t>
            </a:r>
            <a:endParaRPr lang="id-ID" sz="2400" b="1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3679819" y="3392487"/>
            <a:ext cx="1214446" cy="15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261274" y="4071942"/>
            <a:ext cx="207170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MASALAH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MENGAPA </a:t>
            </a:r>
            <a:br>
              <a:rPr lang="id-ID" dirty="0" smtClean="0"/>
            </a:br>
            <a:r>
              <a:rPr lang="id-ID" dirty="0" smtClean="0"/>
              <a:t>MASALAH TSB PENTING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Latar belakang</a:t>
            </a:r>
          </a:p>
          <a:p>
            <a:r>
              <a:rPr lang="id-ID" dirty="0" smtClean="0"/>
              <a:t>Sumber relevan</a:t>
            </a:r>
          </a:p>
          <a:p>
            <a:r>
              <a:rPr lang="id-ID" dirty="0" smtClean="0"/>
              <a:t>Penelitian yang pernah dilakukan </a:t>
            </a:r>
          </a:p>
          <a:p>
            <a:r>
              <a:rPr lang="id-ID" dirty="0" smtClean="0"/>
              <a:t>Signifikansi pentingnya penelitian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masalahnya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Penjajagan </a:t>
            </a:r>
            <a:r>
              <a:rPr lang="id-ID" dirty="0" smtClean="0">
                <a:sym typeface="Wingdings" pitchFamily="2" charset="2"/>
              </a:rPr>
              <a:t> gejala khusus</a:t>
            </a:r>
          </a:p>
          <a:p>
            <a:r>
              <a:rPr lang="id-ID" dirty="0" smtClean="0">
                <a:sym typeface="Wingdings" pitchFamily="2" charset="2"/>
              </a:rPr>
              <a:t>Induksi  rumuskan konsep</a:t>
            </a:r>
          </a:p>
          <a:p>
            <a:r>
              <a:rPr lang="id-ID" dirty="0" smtClean="0">
                <a:sym typeface="Wingdings" pitchFamily="2" charset="2"/>
              </a:rPr>
              <a:t>Rumuskan masalah dalam bentuk pertanyaan atau deklaratif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196</TotalTime>
  <Words>150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Konseptualisasi masalah penelitian</vt:lpstr>
      <vt:lpstr>Konseptualisasi</vt:lpstr>
      <vt:lpstr>proses</vt:lpstr>
      <vt:lpstr>Masalah 1</vt:lpstr>
      <vt:lpstr>Masalah 2</vt:lpstr>
      <vt:lpstr>Slide 6</vt:lpstr>
      <vt:lpstr>MENGAPA  MASALAH TSB PENTING</vt:lpstr>
      <vt:lpstr>Apa masalahnya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Konseptualisasi masalah penelitian</dc:title>
  <dc:creator>Lia</dc:creator>
  <cp:lastModifiedBy>Lia</cp:lastModifiedBy>
  <cp:revision>14</cp:revision>
  <dcterms:created xsi:type="dcterms:W3CDTF">2011-03-16T01:46:02Z</dcterms:created>
  <dcterms:modified xsi:type="dcterms:W3CDTF">2012-03-09T04:21:50Z</dcterms:modified>
</cp:coreProperties>
</file>