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C40002-5ECD-4CD7-A6F4-BBFEAD58E4C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51028D5-4CF3-4A39-A88D-FB69A1D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KERANGKA PEMIKIRAN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Kerangka pemikiran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Sering tercampur/tertukar dengan tahapan penelitian</a:t>
            </a:r>
          </a:p>
          <a:p>
            <a:r>
              <a:rPr lang="id-ID" dirty="0" smtClean="0"/>
              <a:t>Berisi pokok-pokok pemikiran disajikan dalam bentuk  diagram (untuk memudahkan)</a:t>
            </a:r>
          </a:p>
          <a:p>
            <a:r>
              <a:rPr lang="id-ID" dirty="0" smtClean="0"/>
              <a:t>Tidak ada aturan baku untuk menyusunnya</a:t>
            </a:r>
          </a:p>
          <a:p>
            <a:pPr>
              <a:buNone/>
            </a:pP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Item / komponen yang harus 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Isu yang relevan</a:t>
            </a:r>
          </a:p>
          <a:p>
            <a:r>
              <a:rPr lang="id-ID" dirty="0" smtClean="0"/>
              <a:t>Mengapa isu itu penting</a:t>
            </a:r>
            <a:r>
              <a:rPr lang="id-ID" dirty="0" smtClean="0">
                <a:sym typeface="Wingdings" pitchFamily="2" charset="2"/>
              </a:rPr>
              <a:t> untuk diteliti</a:t>
            </a:r>
            <a:endParaRPr lang="id-ID" dirty="0" smtClean="0"/>
          </a:p>
          <a:p>
            <a:r>
              <a:rPr lang="id-ID" dirty="0" smtClean="0"/>
              <a:t>Bagaimana mengatasi/menelitinya</a:t>
            </a:r>
          </a:p>
          <a:p>
            <a:r>
              <a:rPr lang="id-ID" dirty="0" smtClean="0"/>
              <a:t>Siapa/apa objek yang akan diteliti</a:t>
            </a:r>
          </a:p>
          <a:p>
            <a:r>
              <a:rPr lang="id-ID" dirty="0" smtClean="0"/>
              <a:t>Apa hasilnya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“brain storming”</a:t>
            </a:r>
          </a:p>
          <a:p>
            <a:r>
              <a:rPr lang="id-ID" dirty="0" smtClean="0"/>
              <a:t>Concept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</TotalTime>
  <Words>59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KERANGKA PEMIKIRAN</vt:lpstr>
      <vt:lpstr>Kerangka pemikiran</vt:lpstr>
      <vt:lpstr>Item / komponen yang harus ada</vt:lpstr>
      <vt:lpstr>Langkah awal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KERANGKA PEMIKIRAN</dc:title>
  <dc:creator>Lia</dc:creator>
  <cp:lastModifiedBy>Lia</cp:lastModifiedBy>
  <cp:revision>1</cp:revision>
  <dcterms:created xsi:type="dcterms:W3CDTF">2011-05-18T22:47:04Z</dcterms:created>
  <dcterms:modified xsi:type="dcterms:W3CDTF">2012-03-09T04:55:25Z</dcterms:modified>
</cp:coreProperties>
</file>