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CD88B1F-6626-45A4-BC69-B7174B437400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</p14:sldIdLst>
        </p14:section>
        <p14:section name="Untitled Section" id="{7E6C70DF-A161-4BE4-B73A-2F81CE4691B6}">
          <p14:sldIdLst>
            <p14:sldId id="266"/>
            <p14:sldId id="26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D0409D-C1AD-4CCD-B8AC-CF54A9E9338F}" type="datetimeFigureOut">
              <a:rPr lang="id-ID" smtClean="0"/>
              <a:t>11/04/2012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E43BF49-F41C-4B48-B993-04620B6E3E7B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Interfase design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0584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Berbasis tampilan.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Ilusi pada objek dapat dimanipulasi misal gambar disket atau gambar shorcut.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Urutan visual dan fokus pengguna.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Struktur internal, objek dapat dimodifikasi oleh user.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Kosakata grafis yang konsisten.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Kesesuaian dengan media/informasi yang akan disampaikan.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69891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043608" y="1844824"/>
            <a:ext cx="3816424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tampilan</a:t>
            </a:r>
            <a:endParaRPr lang="id-ID" dirty="0"/>
          </a:p>
        </p:txBody>
      </p:sp>
      <p:sp>
        <p:nvSpPr>
          <p:cNvPr id="6" name="Rectangle 5"/>
          <p:cNvSpPr/>
          <p:nvPr/>
        </p:nvSpPr>
        <p:spPr>
          <a:xfrm>
            <a:off x="5502746" y="1844824"/>
            <a:ext cx="1296144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navigasi</a:t>
            </a:r>
            <a:endParaRPr lang="id-ID" dirty="0"/>
          </a:p>
        </p:txBody>
      </p:sp>
      <p:sp>
        <p:nvSpPr>
          <p:cNvPr id="8" name="Rectangle 7"/>
          <p:cNvSpPr/>
          <p:nvPr/>
        </p:nvSpPr>
        <p:spPr>
          <a:xfrm>
            <a:off x="1043608" y="3933056"/>
            <a:ext cx="7272808" cy="18722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keterangan</a:t>
            </a:r>
            <a:endParaRPr lang="id-ID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67544" y="1628800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820472" y="1628800"/>
            <a:ext cx="0" cy="468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67544" y="6309320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7544" y="1628800"/>
            <a:ext cx="0" cy="468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30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Tampilan berisi sketsa tampilan yang akan muncul </a:t>
            </a:r>
          </a:p>
          <a:p>
            <a:r>
              <a:rPr lang="id-ID" dirty="0" smtClean="0"/>
              <a:t>Navigator berisi tempat yang menjelaskan kejadian misalkan tampilan itu muncul dan kapan akan beralih ketampilan lain.</a:t>
            </a:r>
          </a:p>
          <a:p>
            <a:r>
              <a:rPr lang="id-ID" smtClean="0"/>
              <a:t>Keterangan berisi tentang atribut yang digunakan contoh teks judul yang digunakan adalah times new roman ato ukuran huruf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85515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Salah satu yang terpenting dalam antarmuka adalah tampilan yang menarik.</a:t>
            </a:r>
          </a:p>
          <a:p>
            <a:r>
              <a:rPr lang="id-ID" dirty="0" smtClean="0"/>
              <a:t>Yang harus dimiliki oleh perancang tampilan adalah jiwa seni dan selera umum secara memadai.</a:t>
            </a:r>
          </a:p>
          <a:p>
            <a:r>
              <a:rPr lang="id-ID" dirty="0" smtClean="0"/>
              <a:t>Seorang perancang harus mendokumentasikan pekerjaannya supaya menjadi bahan evaluasi untuk membuat tampilan baru ataupun memperbaiki tampilan sebelumnya.</a:t>
            </a:r>
          </a:p>
          <a:p>
            <a:r>
              <a:rPr lang="id-ID" dirty="0" smtClean="0"/>
              <a:t>Program yang dibuat bukan untuk anda tapi untuk orang lain.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56296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Cara pendekatan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Dilihat dari pendekatan melalui program aplikasi dapat dibagi menjadi 2 bagian yaitu :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Special purpose software</a:t>
            </a:r>
          </a:p>
          <a:p>
            <a:pPr marL="0" indent="0">
              <a:buNone/>
            </a:pPr>
            <a:r>
              <a:rPr lang="id-ID" dirty="0" smtClean="0"/>
              <a:t>     ditujukan untuk keperluan khusus misalkan dibuatkan salah satu program inventori gudang dan pengelolaan data mahasiswa.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User design centered approach.</a:t>
            </a:r>
          </a:p>
          <a:p>
            <a:pPr marL="514350" indent="-514350">
              <a:buFont typeface="+mj-lt"/>
              <a:buAutoNum type="alphaLcParenR"/>
            </a:pPr>
            <a:r>
              <a:rPr lang="id-ID" dirty="0" smtClean="0"/>
              <a:t>User design approach</a:t>
            </a:r>
            <a:r>
              <a:rPr lang="id-ID" dirty="0"/>
              <a:t>.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363187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General purpose software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digunakan untuk oleh berbagai kalangan.</a:t>
            </a:r>
          </a:p>
          <a:p>
            <a:r>
              <a:rPr lang="id-ID" dirty="0" smtClean="0"/>
              <a:t>Perancang dapat melakukan pemaksaan walaupun dampak nya tidak laku.</a:t>
            </a:r>
          </a:p>
          <a:p>
            <a:r>
              <a:rPr lang="id-ID" dirty="0" smtClean="0"/>
              <a:t>Disiasati dengan user dapat melakukan perubahan secara warna, walpaper, screensaver.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7993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Komponen antarmuka pengguna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Model pengguna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Pemahaman dasar tentang apa yang dikerjakan program misalnya, salah satu contohnya adalah model konsep yaitu konsep berkenaan dengan keupayaan sistem, dan bagaimana sistem dapat berinteraksi dengan sistem.</a:t>
            </a:r>
          </a:p>
          <a:p>
            <a:pPr marL="0" indent="0">
              <a:buNone/>
            </a:pPr>
            <a:r>
              <a:rPr lang="id-ID" dirty="0" smtClean="0"/>
              <a:t>Salah satu contoh yaitu video perekam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916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Mesin perakam video (VCR)</a:t>
            </a:r>
          </a:p>
          <a:p>
            <a:r>
              <a:rPr lang="id-ID" dirty="0" smtClean="0"/>
              <a:t>Tekan tombol ‘REC’ untuk merrkam rancangan</a:t>
            </a:r>
          </a:p>
          <a:p>
            <a:r>
              <a:rPr lang="id-ID" dirty="0" smtClean="0"/>
              <a:t>Tekan tombol ‘STOP’ untuk menghentikan sembarang aktivitas</a:t>
            </a:r>
          </a:p>
          <a:p>
            <a:r>
              <a:rPr lang="id-ID" dirty="0" smtClean="0"/>
              <a:t>Tekan tombol ‘PLAY’ untuk menjalankan rekaman diperlukan pemberian arahan tertentu (dengan menekan tombol yang sesuai) untuk meminta mesin melakukan aktivitas yang diinginkan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28309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lanjutan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id-ID" dirty="0" smtClean="0"/>
              <a:t>Bahasa perintah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sedapat mungkin menggunakan bahasa alami.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Umpan balik adalah kemampuan sebuah program untuk membantu user untuk mengoperasikan program itu sendiri.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Tampilan informasi untuk menunjukkan informasi ketika user berinteraksi dengan program tersebut.</a:t>
            </a:r>
          </a:p>
        </p:txBody>
      </p:sp>
    </p:spTree>
    <p:extLst>
      <p:ext uri="{BB962C8B-B14F-4D97-AF65-F5344CB8AC3E}">
        <p14:creationId xmlns:p14="http://schemas.microsoft.com/office/powerpoint/2010/main" val="1409701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Urutan perancangan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Pemilihan ragam dialog.</a:t>
            </a:r>
          </a:p>
          <a:p>
            <a:r>
              <a:rPr lang="id-ID" dirty="0" smtClean="0"/>
              <a:t>Perancangan struktur dialog.</a:t>
            </a:r>
          </a:p>
          <a:p>
            <a:r>
              <a:rPr lang="id-ID" dirty="0" smtClean="0"/>
              <a:t>Perancangan format pesan.</a:t>
            </a:r>
          </a:p>
          <a:p>
            <a:r>
              <a:rPr lang="id-ID" dirty="0" smtClean="0"/>
              <a:t>Perancangan penanganan kesalahan.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validasi pemasukan,proteksi pengguna,pemulihan dari kesalaha, penampilan pesan yang tepat.</a:t>
            </a:r>
          </a:p>
          <a:p>
            <a:r>
              <a:rPr lang="id-ID" dirty="0" smtClean="0"/>
              <a:t>Perancangan struktur data</a:t>
            </a:r>
          </a:p>
        </p:txBody>
      </p:sp>
    </p:spTree>
    <p:extLst>
      <p:ext uri="{BB962C8B-B14F-4D97-AF65-F5344CB8AC3E}">
        <p14:creationId xmlns:p14="http://schemas.microsoft.com/office/powerpoint/2010/main" val="3037827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Perancangan tampilan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Berbasis tekstual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Urutan penyajian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Kelonggaran (spaciusness)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Pengelompokkan.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Relevansi.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Konsistensi.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Kesederhanaan.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553697774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115</TotalTime>
  <Words>403</Words>
  <Application>Microsoft Office PowerPoint</Application>
  <PresentationFormat>On-screen Show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Interfase design</vt:lpstr>
      <vt:lpstr>PowerPoint Presentation</vt:lpstr>
      <vt:lpstr>Cara pendekatan</vt:lpstr>
      <vt:lpstr>PowerPoint Presentation</vt:lpstr>
      <vt:lpstr>Komponen antarmuka pengguna</vt:lpstr>
      <vt:lpstr>PowerPoint Presentation</vt:lpstr>
      <vt:lpstr>lanjutan</vt:lpstr>
      <vt:lpstr>Urutan perancangan</vt:lpstr>
      <vt:lpstr>Perancangan tampilan</vt:lpstr>
      <vt:lpstr>lanjutan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Interfase design</dc:title>
  <dc:creator>User</dc:creator>
  <cp:lastModifiedBy>User</cp:lastModifiedBy>
  <cp:revision>9</cp:revision>
  <dcterms:created xsi:type="dcterms:W3CDTF">2012-04-10T14:21:57Z</dcterms:created>
  <dcterms:modified xsi:type="dcterms:W3CDTF">2012-04-11T04:44:47Z</dcterms:modified>
</cp:coreProperties>
</file>