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31" autoAdjust="0"/>
    <p:restoredTop sz="94660" autoAdjust="0"/>
  </p:normalViewPr>
  <p:slideViewPr>
    <p:cSldViewPr>
      <p:cViewPr varScale="1">
        <p:scale>
          <a:sx n="51" d="100"/>
          <a:sy n="51" d="100"/>
        </p:scale>
        <p:origin x="-10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1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Bella </a:t>
            </a:r>
            <a:r>
              <a:rPr lang="en-US" dirty="0" err="1" smtClean="0"/>
              <a:t>Hardiyana</a:t>
            </a:r>
            <a:r>
              <a:rPr lang="en-US" dirty="0" smtClean="0"/>
              <a:t>, S. </a:t>
            </a:r>
            <a:r>
              <a:rPr lang="en-US" dirty="0" err="1" smtClean="0"/>
              <a:t>Kom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Bella </a:t>
            </a:r>
            <a:r>
              <a:rPr lang="en-US" dirty="0" err="1" smtClean="0"/>
              <a:t>Hardiyana</a:t>
            </a:r>
            <a:r>
              <a:rPr lang="en-US" dirty="0" smtClean="0"/>
              <a:t>, S. </a:t>
            </a:r>
            <a:r>
              <a:rPr lang="en-US" dirty="0" err="1" smtClean="0"/>
              <a:t>Kom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766A438-127D-41C9-B365-13011F02C55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11665" y="6248400"/>
            <a:ext cx="8723376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Bella</a:t>
            </a:r>
            <a:r>
              <a:rPr lang="en-US" b="1" baseline="0" dirty="0" smtClean="0">
                <a:solidFill>
                  <a:schemeClr val="tx1"/>
                </a:solidFill>
              </a:rPr>
              <a:t> </a:t>
            </a:r>
            <a:r>
              <a:rPr lang="en-US" b="1" baseline="0" dirty="0" err="1" smtClean="0">
                <a:solidFill>
                  <a:schemeClr val="tx1"/>
                </a:solidFill>
              </a:rPr>
              <a:t>Hardiyana</a:t>
            </a:r>
            <a:r>
              <a:rPr lang="en-US" b="1" baseline="0" dirty="0" smtClean="0">
                <a:solidFill>
                  <a:schemeClr val="tx1"/>
                </a:solidFill>
              </a:rPr>
              <a:t>, </a:t>
            </a:r>
            <a:r>
              <a:rPr lang="en-US" b="1" baseline="0" dirty="0" err="1" smtClean="0">
                <a:solidFill>
                  <a:schemeClr val="tx1"/>
                </a:solidFill>
              </a:rPr>
              <a:t>S.Kom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POLYMORPHISM</a:t>
            </a:r>
            <a:b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(KEBANYAKRUPAAN)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54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BAB VII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>
            <a:spLocks noGrp="1"/>
          </p:cNvSpPr>
          <p:nvPr/>
        </p:nvSpPr>
        <p:spPr>
          <a:xfrm>
            <a:off x="1048578" y="5905500"/>
            <a:ext cx="7086600" cy="609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  <a:defRPr kumimoji="0" sz="2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None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/>
              <a:t>Dosen : Bella Hardiyana, S. Kom</a:t>
            </a:r>
            <a:endParaRPr lang="id-ID" sz="2400" b="1" dirty="0"/>
          </a:p>
        </p:txBody>
      </p:sp>
    </p:spTree>
    <p:extLst>
      <p:ext uri="{BB962C8B-B14F-4D97-AF65-F5344CB8AC3E}">
        <p14:creationId xmlns:p14="http://schemas.microsoft.com/office/powerpoint/2010/main" val="112062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1266870"/>
            <a:ext cx="8686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class C extends A{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public C(</a:t>
            </a:r>
            <a:r>
              <a:rPr lang="en-US" sz="22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this.nilai</a:t>
            </a:r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2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public String </a:t>
            </a:r>
            <a:r>
              <a:rPr lang="en-US" sz="22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cetak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"class C";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Polymorphism 2 (2)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6426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1266870"/>
            <a:ext cx="8686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class Demo{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public static void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cetakInfo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(A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objek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objek.cetak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()+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: "+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objek.nilai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A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objekA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A();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B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objekB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B(10);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C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objekC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C(15);</a:t>
            </a: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cetakInfo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objekA</a:t>
            </a: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cetakInfo</a:t>
            </a:r>
            <a:r>
              <a:rPr lang="en-US" sz="22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objekB</a:t>
            </a:r>
            <a:r>
              <a:rPr lang="en-US" sz="22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cetakInfo</a:t>
            </a:r>
            <a:r>
              <a:rPr lang="en-US" sz="2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objekC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Polymorphism 2 (3)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543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Polymorphism 2 (4)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530" y="1676400"/>
            <a:ext cx="7308526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369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/>
          <a:lstStyle/>
          <a:p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Polymorphism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dirty="0">
                <a:solidFill>
                  <a:schemeClr val="tx2"/>
                </a:solidFill>
              </a:rPr>
              <a:t>Polymorphism </a:t>
            </a:r>
            <a:r>
              <a:rPr lang="en-GB" sz="2500" dirty="0" err="1">
                <a:solidFill>
                  <a:schemeClr val="tx2"/>
                </a:solidFill>
              </a:rPr>
              <a:t>adalah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salah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satu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konsep</a:t>
            </a:r>
            <a:r>
              <a:rPr lang="en-GB" sz="2500" dirty="0">
                <a:solidFill>
                  <a:schemeClr val="tx2"/>
                </a:solidFill>
              </a:rPr>
              <a:t> OOP di Java. </a:t>
            </a:r>
            <a:r>
              <a:rPr lang="en-GB" sz="2500" dirty="0" err="1">
                <a:solidFill>
                  <a:schemeClr val="tx2"/>
                </a:solidFill>
              </a:rPr>
              <a:t>Dimana</a:t>
            </a:r>
            <a:r>
              <a:rPr lang="en-GB" sz="2500" dirty="0">
                <a:solidFill>
                  <a:schemeClr val="tx2"/>
                </a:solidFill>
              </a:rPr>
              <a:t> Polymorphism </a:t>
            </a:r>
            <a:r>
              <a:rPr lang="en-GB" sz="2500" dirty="0" err="1">
                <a:solidFill>
                  <a:schemeClr val="tx2"/>
                </a:solidFill>
              </a:rPr>
              <a:t>adalah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Kemampuan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sebuah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variabel</a:t>
            </a:r>
            <a:r>
              <a:rPr lang="en-GB" sz="2500" dirty="0">
                <a:solidFill>
                  <a:schemeClr val="tx2"/>
                </a:solidFill>
              </a:rPr>
              <a:t> reference </a:t>
            </a:r>
            <a:r>
              <a:rPr lang="en-GB" sz="2500" dirty="0" err="1">
                <a:solidFill>
                  <a:schemeClr val="tx2"/>
                </a:solidFill>
              </a:rPr>
              <a:t>untuk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merubah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behavior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sesuai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dengan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apa</a:t>
            </a:r>
            <a:r>
              <a:rPr lang="en-GB" sz="2500" dirty="0">
                <a:solidFill>
                  <a:schemeClr val="tx2"/>
                </a:solidFill>
              </a:rPr>
              <a:t> yang </a:t>
            </a:r>
            <a:r>
              <a:rPr lang="en-GB" sz="2500" dirty="0" err="1">
                <a:solidFill>
                  <a:schemeClr val="tx2"/>
                </a:solidFill>
              </a:rPr>
              <a:t>dipunyai</a:t>
            </a:r>
            <a:r>
              <a:rPr lang="en-GB" sz="2500" dirty="0">
                <a:solidFill>
                  <a:schemeClr val="tx2"/>
                </a:solidFill>
              </a:rPr>
              <a:t> object (</a:t>
            </a:r>
            <a:r>
              <a:rPr lang="en-GB" sz="2500" dirty="0" err="1">
                <a:solidFill>
                  <a:schemeClr val="tx2"/>
                </a:solidFill>
              </a:rPr>
              <a:t>Berganti-ganti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peran</a:t>
            </a:r>
            <a:r>
              <a:rPr lang="en-GB" sz="2500" dirty="0">
                <a:solidFill>
                  <a:schemeClr val="tx2"/>
                </a:solidFill>
              </a:rPr>
              <a:t>).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500" b="1" dirty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Polymorphism </a:t>
            </a:r>
            <a:r>
              <a:rPr lang="en-GB" sz="2500" b="1" dirty="0" err="1">
                <a:solidFill>
                  <a:schemeClr val="tx2"/>
                </a:solidFill>
              </a:rPr>
              <a:t>dalam</a:t>
            </a:r>
            <a:r>
              <a:rPr lang="en-GB" sz="2500" b="1" dirty="0">
                <a:solidFill>
                  <a:schemeClr val="tx2"/>
                </a:solidFill>
              </a:rPr>
              <a:t> </a:t>
            </a:r>
            <a:r>
              <a:rPr lang="en-GB" sz="2500" b="1" dirty="0" err="1">
                <a:solidFill>
                  <a:schemeClr val="tx2"/>
                </a:solidFill>
              </a:rPr>
              <a:t>Pewarisan</a:t>
            </a:r>
            <a:endParaRPr lang="en-GB" sz="2500" b="1" dirty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 smtClean="0">
                <a:solidFill>
                  <a:schemeClr val="tx2"/>
                </a:solidFill>
              </a:rPr>
              <a:t>Kita </a:t>
            </a:r>
            <a:r>
              <a:rPr lang="en-GB" sz="2500" dirty="0" err="1" smtClean="0">
                <a:solidFill>
                  <a:schemeClr val="tx2"/>
                </a:solidFill>
              </a:rPr>
              <a:t>bisa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menggunakan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variabel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dengan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tipe</a:t>
            </a:r>
            <a:r>
              <a:rPr lang="en-GB" sz="2500" dirty="0" smtClean="0">
                <a:solidFill>
                  <a:schemeClr val="tx2"/>
                </a:solidFill>
              </a:rPr>
              <a:t> data superclass </a:t>
            </a:r>
            <a:r>
              <a:rPr lang="en-GB" sz="2500" dirty="0" err="1" smtClean="0">
                <a:solidFill>
                  <a:schemeClr val="tx2"/>
                </a:solidFill>
              </a:rPr>
              <a:t>untuk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memegang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referensi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dari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objek</a:t>
            </a:r>
            <a:r>
              <a:rPr lang="en-GB" sz="2500" dirty="0" smtClean="0">
                <a:solidFill>
                  <a:schemeClr val="tx2"/>
                </a:solidFill>
              </a:rPr>
              <a:t> subclass-</a:t>
            </a:r>
            <a:r>
              <a:rPr lang="en-GB" sz="2500" dirty="0" err="1" smtClean="0">
                <a:solidFill>
                  <a:schemeClr val="tx2"/>
                </a:solidFill>
              </a:rPr>
              <a:t>nya</a:t>
            </a:r>
            <a:r>
              <a:rPr lang="en-GB" sz="2500" dirty="0" smtClean="0">
                <a:solidFill>
                  <a:schemeClr val="tx2"/>
                </a:solidFill>
              </a:rPr>
              <a:t>. </a:t>
            </a:r>
            <a:r>
              <a:rPr lang="en-GB" sz="2500" dirty="0" err="1" smtClean="0">
                <a:solidFill>
                  <a:schemeClr val="tx2"/>
                </a:solidFill>
              </a:rPr>
              <a:t>Perhatikan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contoh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berikut</a:t>
            </a:r>
            <a:r>
              <a:rPr lang="en-GB" sz="2500" dirty="0" smtClean="0">
                <a:solidFill>
                  <a:schemeClr val="tx2"/>
                </a:solidFill>
              </a:rPr>
              <a:t> :</a:t>
            </a:r>
            <a:endParaRPr lang="en-GB" sz="2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18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1266870"/>
            <a:ext cx="868680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US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class A{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 algn="just">
              <a:buFont typeface="Verdana" pitchFamily="34" charset="0"/>
              <a:buNone/>
            </a:pPr>
            <a:endParaRPr lang="en-US" sz="25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class B extends A{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 algn="just">
              <a:buFont typeface="Verdana" pitchFamily="34" charset="0"/>
              <a:buNone/>
            </a:pPr>
            <a:endParaRPr lang="en-US" sz="25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class C{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25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	</a:t>
            </a:r>
            <a:r>
              <a:rPr lang="en-US" sz="2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</a:t>
            </a:r>
            <a:r>
              <a:rPr lang="en-US" sz="2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B();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5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701004" y="4446037"/>
            <a:ext cx="3048000" cy="2286000"/>
          </a:xfrm>
          <a:prstGeom prst="wedgeRectCallout">
            <a:avLst>
              <a:gd name="adj1" fmla="val -96027"/>
              <a:gd name="adj2" fmla="val -4280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Variabel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class A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memegang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referensi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Sederhana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20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1266870"/>
            <a:ext cx="8686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dirty="0" err="1" smtClean="0">
                <a:solidFill>
                  <a:schemeClr val="tx2"/>
                </a:solidFill>
              </a:rPr>
              <a:t>Variabel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b="1" dirty="0" err="1" smtClean="0">
                <a:solidFill>
                  <a:srgbClr val="FF0000"/>
                </a:solidFill>
              </a:rPr>
              <a:t>ob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dengan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tipe</a:t>
            </a:r>
            <a:r>
              <a:rPr lang="en-GB" sz="2500" dirty="0" smtClean="0">
                <a:solidFill>
                  <a:schemeClr val="tx2"/>
                </a:solidFill>
              </a:rPr>
              <a:t> data class </a:t>
            </a:r>
            <a:r>
              <a:rPr lang="en-GB" sz="2500" b="1" dirty="0" smtClean="0">
                <a:solidFill>
                  <a:srgbClr val="FF0000"/>
                </a:solidFill>
              </a:rPr>
              <a:t>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memegang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referensi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ke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objek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dengan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tipe</a:t>
            </a:r>
            <a:r>
              <a:rPr lang="en-GB" sz="2500" dirty="0" smtClean="0">
                <a:solidFill>
                  <a:schemeClr val="tx2"/>
                </a:solidFill>
              </a:rPr>
              <a:t> data class </a:t>
            </a:r>
            <a:r>
              <a:rPr lang="en-GB" sz="2500" b="1" dirty="0" smtClean="0">
                <a:solidFill>
                  <a:srgbClr val="FF0000"/>
                </a:solidFill>
              </a:rPr>
              <a:t>B</a:t>
            </a:r>
            <a:r>
              <a:rPr lang="en-GB" sz="2500" dirty="0" smtClean="0">
                <a:solidFill>
                  <a:schemeClr val="tx2"/>
                </a:solidFill>
              </a:rPr>
              <a:t>.  </a:t>
            </a:r>
            <a:r>
              <a:rPr lang="en-GB" sz="2500" dirty="0" err="1" smtClean="0">
                <a:solidFill>
                  <a:schemeClr val="tx2"/>
                </a:solidFill>
              </a:rPr>
              <a:t>Ini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adalah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hal</a:t>
            </a:r>
            <a:r>
              <a:rPr lang="en-GB" sz="2500" dirty="0" smtClean="0">
                <a:solidFill>
                  <a:schemeClr val="tx2"/>
                </a:solidFill>
              </a:rPr>
              <a:t> yang </a:t>
            </a:r>
            <a:r>
              <a:rPr lang="en-GB" sz="2500" dirty="0" err="1" smtClean="0">
                <a:solidFill>
                  <a:schemeClr val="tx2"/>
                </a:solidFill>
              </a:rPr>
              <a:t>diijinkan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karena</a:t>
            </a:r>
            <a:r>
              <a:rPr lang="en-GB" sz="2500" dirty="0" smtClean="0">
                <a:solidFill>
                  <a:schemeClr val="tx2"/>
                </a:solidFill>
              </a:rPr>
              <a:t> class </a:t>
            </a:r>
            <a:r>
              <a:rPr lang="en-GB" sz="2500" b="1" dirty="0" smtClean="0">
                <a:solidFill>
                  <a:srgbClr val="FF0000"/>
                </a:solidFill>
              </a:rPr>
              <a:t>B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adalah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turunan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dari</a:t>
            </a:r>
            <a:r>
              <a:rPr lang="en-GB" sz="2500" dirty="0" smtClean="0">
                <a:solidFill>
                  <a:schemeClr val="tx2"/>
                </a:solidFill>
              </a:rPr>
              <a:t> class </a:t>
            </a:r>
            <a:r>
              <a:rPr lang="en-GB" sz="2500" b="1" dirty="0" smtClean="0">
                <a:solidFill>
                  <a:srgbClr val="FF0000"/>
                </a:solidFill>
              </a:rPr>
              <a:t>A</a:t>
            </a:r>
            <a:r>
              <a:rPr lang="en-GB" sz="2500" dirty="0" smtClean="0">
                <a:solidFill>
                  <a:schemeClr val="tx2"/>
                </a:solidFill>
              </a:rPr>
              <a:t>.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 err="1" smtClean="0">
                <a:solidFill>
                  <a:schemeClr val="tx2"/>
                </a:solidFill>
              </a:rPr>
              <a:t>Secara</a:t>
            </a:r>
            <a:r>
              <a:rPr lang="en-GB" sz="2500" dirty="0" smtClean="0">
                <a:solidFill>
                  <a:schemeClr val="tx2"/>
                </a:solidFill>
              </a:rPr>
              <a:t> normal, </a:t>
            </a:r>
            <a:r>
              <a:rPr lang="en-GB" sz="2500" dirty="0" err="1" smtClean="0">
                <a:solidFill>
                  <a:schemeClr val="tx2"/>
                </a:solidFill>
              </a:rPr>
              <a:t>pada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saat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hendak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memanggil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suatu</a:t>
            </a:r>
            <a:r>
              <a:rPr lang="en-GB" sz="2500" dirty="0" smtClean="0">
                <a:solidFill>
                  <a:schemeClr val="tx2"/>
                </a:solidFill>
              </a:rPr>
              <a:t> method </a:t>
            </a:r>
            <a:r>
              <a:rPr lang="en-GB" sz="2500" dirty="0" err="1" smtClean="0">
                <a:solidFill>
                  <a:schemeClr val="tx2"/>
                </a:solidFill>
              </a:rPr>
              <a:t>dari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suatu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objek</a:t>
            </a:r>
            <a:r>
              <a:rPr lang="en-GB" sz="2500" dirty="0" smtClean="0">
                <a:solidFill>
                  <a:schemeClr val="tx2"/>
                </a:solidFill>
              </a:rPr>
              <a:t>, java </a:t>
            </a:r>
            <a:r>
              <a:rPr lang="en-GB" sz="2500" dirty="0" err="1" smtClean="0">
                <a:solidFill>
                  <a:schemeClr val="tx2"/>
                </a:solidFill>
              </a:rPr>
              <a:t>akan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mengecek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apakah</a:t>
            </a:r>
            <a:r>
              <a:rPr lang="en-GB" sz="2500" dirty="0" smtClean="0">
                <a:solidFill>
                  <a:schemeClr val="tx2"/>
                </a:solidFill>
              </a:rPr>
              <a:t> class </a:t>
            </a:r>
            <a:r>
              <a:rPr lang="en-GB" sz="2500" dirty="0" err="1" smtClean="0">
                <a:solidFill>
                  <a:schemeClr val="tx2"/>
                </a:solidFill>
              </a:rPr>
              <a:t>dari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objek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tersebut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memiliki</a:t>
            </a:r>
            <a:r>
              <a:rPr lang="en-GB" sz="2500" dirty="0" smtClean="0">
                <a:solidFill>
                  <a:schemeClr val="tx2"/>
                </a:solidFill>
              </a:rPr>
              <a:t> method yang </a:t>
            </a:r>
            <a:r>
              <a:rPr lang="en-GB" sz="2500" dirty="0" err="1" smtClean="0">
                <a:solidFill>
                  <a:schemeClr val="tx2"/>
                </a:solidFill>
              </a:rPr>
              <a:t>dimaksud</a:t>
            </a:r>
            <a:r>
              <a:rPr lang="en-GB" sz="2500" dirty="0" smtClean="0">
                <a:solidFill>
                  <a:schemeClr val="tx2"/>
                </a:solidFill>
              </a:rPr>
              <a:t>. </a:t>
            </a:r>
            <a:r>
              <a:rPr lang="en-GB" sz="2500" dirty="0" err="1" smtClean="0">
                <a:solidFill>
                  <a:schemeClr val="tx2"/>
                </a:solidFill>
              </a:rPr>
              <a:t>Semua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ini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dilakukan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oleh</a:t>
            </a:r>
            <a:r>
              <a:rPr lang="en-GB" sz="2500" dirty="0" smtClean="0">
                <a:solidFill>
                  <a:schemeClr val="tx2"/>
                </a:solidFill>
              </a:rPr>
              <a:t> java </a:t>
            </a:r>
            <a:r>
              <a:rPr lang="en-GB" sz="2500" dirty="0" err="1" smtClean="0">
                <a:solidFill>
                  <a:schemeClr val="tx2"/>
                </a:solidFill>
              </a:rPr>
              <a:t>pada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saat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kompilasi</a:t>
            </a:r>
            <a:r>
              <a:rPr lang="en-GB" sz="2500" dirty="0" smtClean="0">
                <a:solidFill>
                  <a:schemeClr val="tx2"/>
                </a:solidFill>
              </a:rPr>
              <a:t>. </a:t>
            </a:r>
            <a:r>
              <a:rPr lang="en-GB" sz="2500" dirty="0" err="1" smtClean="0">
                <a:solidFill>
                  <a:schemeClr val="tx2"/>
                </a:solidFill>
              </a:rPr>
              <a:t>Oleh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karena</a:t>
            </a:r>
            <a:r>
              <a:rPr lang="en-GB" sz="2500" dirty="0" smtClean="0">
                <a:solidFill>
                  <a:schemeClr val="tx2"/>
                </a:solidFill>
              </a:rPr>
              <a:t> java </a:t>
            </a:r>
            <a:r>
              <a:rPr lang="en-GB" sz="2500" dirty="0" err="1" smtClean="0">
                <a:solidFill>
                  <a:schemeClr val="tx2"/>
                </a:solidFill>
              </a:rPr>
              <a:t>mengizinkan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variabel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dengan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tipe</a:t>
            </a:r>
            <a:r>
              <a:rPr lang="en-GB" sz="2500" dirty="0" smtClean="0">
                <a:solidFill>
                  <a:schemeClr val="tx2"/>
                </a:solidFill>
              </a:rPr>
              <a:t> data superclass </a:t>
            </a:r>
            <a:r>
              <a:rPr lang="en-GB" sz="2500" dirty="0" err="1" smtClean="0">
                <a:solidFill>
                  <a:schemeClr val="tx2"/>
                </a:solidFill>
              </a:rPr>
              <a:t>untuk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memegang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referensi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dari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objek</a:t>
            </a:r>
            <a:r>
              <a:rPr lang="en-GB" sz="2500" dirty="0" smtClean="0">
                <a:solidFill>
                  <a:schemeClr val="tx2"/>
                </a:solidFill>
              </a:rPr>
              <a:t> superclass-</a:t>
            </a:r>
            <a:r>
              <a:rPr lang="en-GB" sz="2500" dirty="0" err="1" smtClean="0">
                <a:solidFill>
                  <a:schemeClr val="tx2"/>
                </a:solidFill>
              </a:rPr>
              <a:t>nya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ditambah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dengan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melakukan</a:t>
            </a:r>
            <a:r>
              <a:rPr lang="en-GB" sz="2500" dirty="0" smtClean="0">
                <a:solidFill>
                  <a:schemeClr val="tx2"/>
                </a:solidFill>
              </a:rPr>
              <a:t> method overriding, java </a:t>
            </a:r>
            <a:r>
              <a:rPr lang="en-GB" sz="2500" dirty="0" err="1" smtClean="0">
                <a:solidFill>
                  <a:schemeClr val="tx2"/>
                </a:solidFill>
              </a:rPr>
              <a:t>tidak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lagi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dapat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menentukan</a:t>
            </a:r>
            <a:r>
              <a:rPr lang="en-GB" sz="2500" dirty="0" smtClean="0">
                <a:solidFill>
                  <a:schemeClr val="tx2"/>
                </a:solidFill>
              </a:rPr>
              <a:t> method </a:t>
            </a:r>
            <a:r>
              <a:rPr lang="en-GB" sz="2500" dirty="0" err="1" smtClean="0">
                <a:solidFill>
                  <a:schemeClr val="tx2"/>
                </a:solidFill>
              </a:rPr>
              <a:t>mana</a:t>
            </a:r>
            <a:r>
              <a:rPr lang="en-GB" sz="2500" dirty="0" smtClean="0">
                <a:solidFill>
                  <a:schemeClr val="tx2"/>
                </a:solidFill>
              </a:rPr>
              <a:t> yang </a:t>
            </a:r>
            <a:r>
              <a:rPr lang="en-GB" sz="2500" dirty="0" err="1" smtClean="0">
                <a:solidFill>
                  <a:schemeClr val="tx2"/>
                </a:solidFill>
              </a:rPr>
              <a:t>dipanggil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pada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waktu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kompilasi</a:t>
            </a:r>
            <a:r>
              <a:rPr lang="en-GB" sz="2500" dirty="0" smtClean="0">
                <a:solidFill>
                  <a:schemeClr val="tx2"/>
                </a:solidFill>
              </a:rPr>
              <a:t>.</a:t>
            </a:r>
            <a:endParaRPr lang="en-GB" sz="2500" dirty="0">
              <a:solidFill>
                <a:schemeClr val="tx2"/>
              </a:solidFill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Penjelasan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2877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1266870"/>
            <a:ext cx="8686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class A{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cetak</a:t>
            </a: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("Method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kelas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A");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class B extends A{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2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cetak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("Method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kelas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B");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class C extends A{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2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cetak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("Method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kelas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C");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4800600" y="2514600"/>
            <a:ext cx="4114799" cy="1219200"/>
          </a:xfrm>
          <a:prstGeom prst="wedgeRectCallout">
            <a:avLst>
              <a:gd name="adj1" fmla="val -74553"/>
              <a:gd name="adj2" fmla="val 2800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B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haruslah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menjadi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keturunan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class A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Polymorphism 1 (1)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192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1266870"/>
            <a:ext cx="86868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class Demo{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A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objekA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A();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B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objekB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B();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C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objekC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C();</a:t>
            </a: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objekA.cetak</a:t>
            </a: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objekA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objekB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objekA.cetak</a:t>
            </a:r>
            <a:r>
              <a:rPr lang="en-US" sz="2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objekA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objekC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objekA.cetak</a:t>
            </a:r>
            <a:r>
              <a:rPr lang="en-US" sz="22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158273" y="3429000"/>
            <a:ext cx="3048000" cy="1143000"/>
          </a:xfrm>
          <a:prstGeom prst="wedgeRectCallout">
            <a:avLst>
              <a:gd name="adj1" fmla="val -87456"/>
              <a:gd name="adj2" fmla="val 15153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berperan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seperti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objekB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Polymorphism 1 (2)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5125616" y="4685522"/>
            <a:ext cx="3048000" cy="1143000"/>
          </a:xfrm>
          <a:prstGeom prst="wedgeRectCallout">
            <a:avLst>
              <a:gd name="adj1" fmla="val -83783"/>
              <a:gd name="adj2" fmla="val -7704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objekA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berperan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seperti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527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Polymorphism 1 (3)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285" y="1676400"/>
            <a:ext cx="6673416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0421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1266870"/>
            <a:ext cx="868680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US" sz="2500" dirty="0" err="1">
                <a:solidFill>
                  <a:schemeClr val="tx2"/>
                </a:solidFill>
              </a:rPr>
              <a:t>Contoh</a:t>
            </a:r>
            <a:r>
              <a:rPr lang="en-US" sz="2500" dirty="0">
                <a:solidFill>
                  <a:schemeClr val="tx2"/>
                </a:solidFill>
              </a:rPr>
              <a:t> lain yang </a:t>
            </a:r>
            <a:r>
              <a:rPr lang="en-US" sz="2500" dirty="0" err="1">
                <a:solidFill>
                  <a:schemeClr val="tx2"/>
                </a:solidFill>
              </a:rPr>
              <a:t>menggambarkan</a:t>
            </a:r>
            <a:r>
              <a:rPr lang="en-US" sz="2500" dirty="0">
                <a:solidFill>
                  <a:schemeClr val="tx2"/>
                </a:solidFill>
              </a:rPr>
              <a:t> polymorphism </a:t>
            </a:r>
            <a:r>
              <a:rPr lang="en-US" sz="2500" dirty="0" err="1">
                <a:solidFill>
                  <a:schemeClr val="tx2"/>
                </a:solidFill>
              </a:rPr>
              <a:t>adalah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 err="1">
                <a:solidFill>
                  <a:schemeClr val="tx2"/>
                </a:solidFill>
              </a:rPr>
              <a:t>ketika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 err="1">
                <a:solidFill>
                  <a:schemeClr val="tx2"/>
                </a:solidFill>
              </a:rPr>
              <a:t>kita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 err="1">
                <a:solidFill>
                  <a:schemeClr val="tx2"/>
                </a:solidFill>
              </a:rPr>
              <a:t>mencoba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 err="1">
                <a:solidFill>
                  <a:schemeClr val="tx2"/>
                </a:solidFill>
              </a:rPr>
              <a:t>untuk</a:t>
            </a:r>
            <a:r>
              <a:rPr lang="en-US" sz="2500" dirty="0">
                <a:solidFill>
                  <a:schemeClr val="tx2"/>
                </a:solidFill>
              </a:rPr>
              <a:t> passing reference </a:t>
            </a:r>
            <a:r>
              <a:rPr lang="en-US" sz="2500" dirty="0" err="1">
                <a:solidFill>
                  <a:schemeClr val="tx2"/>
                </a:solidFill>
              </a:rPr>
              <a:t>kepada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 smtClean="0">
                <a:solidFill>
                  <a:schemeClr val="tx2"/>
                </a:solidFill>
              </a:rPr>
              <a:t>method.</a:t>
            </a:r>
            <a:endParaRPr lang="en-US" sz="2500" dirty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endParaRPr lang="en-US" sz="2500" dirty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500" dirty="0" err="1">
                <a:solidFill>
                  <a:schemeClr val="tx2"/>
                </a:solidFill>
              </a:rPr>
              <a:t>jika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 err="1">
                <a:solidFill>
                  <a:schemeClr val="tx2"/>
                </a:solidFill>
              </a:rPr>
              <a:t>kita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 err="1">
                <a:solidFill>
                  <a:schemeClr val="tx2"/>
                </a:solidFill>
              </a:rPr>
              <a:t>memiliki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 err="1">
                <a:solidFill>
                  <a:schemeClr val="tx2"/>
                </a:solidFill>
              </a:rPr>
              <a:t>sebuah</a:t>
            </a:r>
            <a:r>
              <a:rPr lang="en-US" sz="2500" dirty="0">
                <a:solidFill>
                  <a:schemeClr val="tx2"/>
                </a:solidFill>
              </a:rPr>
              <a:t> method static </a:t>
            </a:r>
            <a:r>
              <a:rPr lang="en-US" sz="2500" dirty="0" err="1">
                <a:solidFill>
                  <a:schemeClr val="tx2"/>
                </a:solidFill>
              </a:rPr>
              <a:t>printInformation</a:t>
            </a:r>
            <a:r>
              <a:rPr lang="en-US" sz="2500" dirty="0">
                <a:solidFill>
                  <a:schemeClr val="tx2"/>
                </a:solidFill>
              </a:rPr>
              <a:t> yang </a:t>
            </a:r>
            <a:r>
              <a:rPr lang="en-US" sz="2500" dirty="0" err="1">
                <a:solidFill>
                  <a:schemeClr val="tx2"/>
                </a:solidFill>
              </a:rPr>
              <a:t>menerima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 err="1">
                <a:solidFill>
                  <a:schemeClr val="tx2"/>
                </a:solidFill>
              </a:rPr>
              <a:t>referensi</a:t>
            </a:r>
            <a:r>
              <a:rPr lang="en-US" sz="2500" dirty="0">
                <a:solidFill>
                  <a:schemeClr val="tx2"/>
                </a:solidFill>
              </a:rPr>
              <a:t> Person </a:t>
            </a:r>
            <a:r>
              <a:rPr lang="en-US" sz="2500" dirty="0" err="1">
                <a:solidFill>
                  <a:schemeClr val="tx2"/>
                </a:solidFill>
              </a:rPr>
              <a:t>sebagai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 smtClean="0">
                <a:solidFill>
                  <a:schemeClr val="tx2"/>
                </a:solidFill>
              </a:rPr>
              <a:t>parameter.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Passing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referensi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3429000"/>
            <a:ext cx="74676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2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cetakInfo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objek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25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 ...</a:t>
            </a:r>
          </a:p>
          <a:p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5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97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1266870"/>
            <a:ext cx="86868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 A{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protected </a:t>
            </a:r>
            <a:r>
              <a:rPr lang="en-US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22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public String </a:t>
            </a:r>
            <a:r>
              <a:rPr lang="en-US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cetak</a:t>
            </a: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"class A";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 algn="just">
              <a:buFont typeface="Verdana" pitchFamily="34" charset="0"/>
              <a:buNone/>
            </a:pPr>
            <a:endParaRPr lang="en-US" sz="22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class B extends A{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 public B(</a:t>
            </a:r>
            <a:r>
              <a:rPr lang="en-US" sz="2200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2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this.nilai</a:t>
            </a:r>
            <a:r>
              <a:rPr lang="en-US" sz="22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200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2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b="1" dirty="0">
              <a:solidFill>
                <a:srgbClr val="FFC000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 public String </a:t>
            </a:r>
            <a:r>
              <a:rPr lang="en-US" sz="2200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cetak</a:t>
            </a:r>
            <a:r>
              <a:rPr lang="en-US" sz="22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22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"class B";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Polymorphism 2 (1)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354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891</TotalTime>
  <Words>558</Words>
  <Application>Microsoft Office PowerPoint</Application>
  <PresentationFormat>On-screen Show (4:3)</PresentationFormat>
  <Paragraphs>112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POLYMORPHISM (KEBANYAKRUPAAN)</vt:lpstr>
      <vt:lpstr>Polymorphism</vt:lpstr>
      <vt:lpstr>Contoh Sederhana</vt:lpstr>
      <vt:lpstr>Penjelasan</vt:lpstr>
      <vt:lpstr>Contoh Polymorphism 1 (1)</vt:lpstr>
      <vt:lpstr>Contoh Polymorphism 1 (2)</vt:lpstr>
      <vt:lpstr>Contoh Polymorphism 1 (3)</vt:lpstr>
      <vt:lpstr>Passing referensi</vt:lpstr>
      <vt:lpstr>Contoh Polymorphism 2 (1)</vt:lpstr>
      <vt:lpstr>Contoh Polymorphism 2 (2)</vt:lpstr>
      <vt:lpstr>Contoh Polymorphism 2 (3)</vt:lpstr>
      <vt:lpstr>Contoh Polymorphism 2 (4)</vt:lpstr>
    </vt:vector>
  </TitlesOfParts>
  <Company>Assassin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 DAN CONSTRUCTOR OVERLOADING</dc:title>
  <dc:creator>Phantom Assassin</dc:creator>
  <cp:lastModifiedBy>Phantom Assassin</cp:lastModifiedBy>
  <cp:revision>247</cp:revision>
  <dcterms:created xsi:type="dcterms:W3CDTF">2011-11-22T08:58:01Z</dcterms:created>
  <dcterms:modified xsi:type="dcterms:W3CDTF">2012-05-02T05:33:13Z</dcterms:modified>
</cp:coreProperties>
</file>