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69" r:id="rId2"/>
    <p:sldId id="300" r:id="rId3"/>
    <p:sldId id="257" r:id="rId4"/>
    <p:sldId id="259" r:id="rId5"/>
    <p:sldId id="260" r:id="rId6"/>
    <p:sldId id="270" r:id="rId7"/>
    <p:sldId id="258" r:id="rId8"/>
    <p:sldId id="271" r:id="rId9"/>
    <p:sldId id="272" r:id="rId10"/>
    <p:sldId id="275" r:id="rId11"/>
    <p:sldId id="276" r:id="rId12"/>
    <p:sldId id="273" r:id="rId13"/>
    <p:sldId id="274" r:id="rId14"/>
    <p:sldId id="262" r:id="rId15"/>
    <p:sldId id="277" r:id="rId16"/>
    <p:sldId id="278" r:id="rId17"/>
    <p:sldId id="279" r:id="rId18"/>
    <p:sldId id="280" r:id="rId19"/>
    <p:sldId id="281" r:id="rId20"/>
    <p:sldId id="282" r:id="rId21"/>
    <p:sldId id="264" r:id="rId22"/>
    <p:sldId id="265" r:id="rId23"/>
    <p:sldId id="266" r:id="rId24"/>
    <p:sldId id="267" r:id="rId25"/>
    <p:sldId id="268" r:id="rId26"/>
    <p:sldId id="291" r:id="rId27"/>
    <p:sldId id="283" r:id="rId28"/>
    <p:sldId id="292" r:id="rId29"/>
    <p:sldId id="284" r:id="rId30"/>
    <p:sldId id="285" r:id="rId31"/>
    <p:sldId id="286" r:id="rId32"/>
    <p:sldId id="287" r:id="rId33"/>
    <p:sldId id="298" r:id="rId34"/>
    <p:sldId id="294" r:id="rId35"/>
    <p:sldId id="296" r:id="rId36"/>
    <p:sldId id="297" r:id="rId37"/>
    <p:sldId id="295" r:id="rId38"/>
    <p:sldId id="288"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667" autoAdjust="0"/>
  </p:normalViewPr>
  <p:slideViewPr>
    <p:cSldViewPr>
      <p:cViewPr varScale="1">
        <p:scale>
          <a:sx n="41" d="100"/>
          <a:sy n="41" d="100"/>
        </p:scale>
        <p:origin x="-6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C157C8-6E59-4FF1-B111-11D1CF543097}" type="datetimeFigureOut">
              <a:rPr lang="id-ID" smtClean="0"/>
              <a:pPr/>
              <a:t>23/05/2012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C157C8-6E59-4FF1-B111-11D1CF543097}" type="datetimeFigureOut">
              <a:rPr lang="id-ID" smtClean="0"/>
              <a:pPr/>
              <a:t>23/05/2012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C157C8-6E59-4FF1-B111-11D1CF543097}" type="datetimeFigureOut">
              <a:rPr lang="id-ID" smtClean="0"/>
              <a:pPr/>
              <a:t>23/05/2012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C157C8-6E59-4FF1-B111-11D1CF543097}" type="datetimeFigureOut">
              <a:rPr lang="id-ID" smtClean="0"/>
              <a:pPr/>
              <a:t>23/05/2012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591D76-7F0E-49BC-A4FD-BD33A46DF2A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C157C8-6E59-4FF1-B111-11D1CF543097}" type="datetimeFigureOut">
              <a:rPr lang="id-ID" smtClean="0"/>
              <a:pPr/>
              <a:t>23/05/2012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4.bp.blogspot.com/_YU7HoXp-GlM/Sg_Qy9Pzg3I/AAAAAAAAAFY/HwnJbz2DoO4/s1600-h/2102082971_803947baef_o.jp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Diagram </a:t>
            </a:r>
            <a:r>
              <a:rPr lang="en-US" dirty="0" err="1" smtClean="0"/>
              <a:t>Interaksi</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en-US" dirty="0" smtClean="0"/>
              <a:t>Program </a:t>
            </a:r>
            <a:r>
              <a:rPr lang="en-US" dirty="0" err="1" smtClean="0"/>
              <a:t>Studi</a:t>
            </a:r>
            <a:r>
              <a:rPr lang="en-US" dirty="0" smtClean="0"/>
              <a:t> </a:t>
            </a:r>
            <a:r>
              <a:rPr lang="en-US" dirty="0" err="1" smtClean="0"/>
              <a:t>Sistem</a:t>
            </a:r>
            <a:r>
              <a:rPr lang="en-US" dirty="0" smtClean="0"/>
              <a:t> </a:t>
            </a:r>
            <a:r>
              <a:rPr lang="en-US" dirty="0" err="1" smtClean="0"/>
              <a:t>Informasi</a:t>
            </a:r>
            <a:r>
              <a:rPr lang="en-US" dirty="0" smtClean="0"/>
              <a:t> - UNIKOM</a:t>
            </a:r>
            <a:endParaRPr 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1071538" y="1643050"/>
            <a:ext cx="6929486" cy="4214842"/>
          </a:xfrm>
          <a:prstGeom prst="rect">
            <a:avLst/>
          </a:prstGeom>
          <a:noFill/>
          <a:ln w="9525">
            <a:noFill/>
            <a:miter lim="800000"/>
            <a:headEnd/>
            <a:tailEnd/>
          </a:ln>
        </p:spPr>
      </p:pic>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err="1" smtClean="0"/>
              <a:t>Sintak</a:t>
            </a:r>
            <a:r>
              <a:rPr lang="en-US" sz="2400" dirty="0" smtClean="0"/>
              <a:t> : </a:t>
            </a:r>
            <a:r>
              <a:rPr lang="en-US" sz="2400" i="1" dirty="0" smtClean="0"/>
              <a:t>[</a:t>
            </a:r>
            <a:r>
              <a:rPr lang="en-US" sz="2400" i="1" dirty="0" err="1" smtClean="0"/>
              <a:t>namaAnggota</a:t>
            </a:r>
            <a:r>
              <a:rPr lang="en-US" sz="2400" i="1" dirty="0" smtClean="0"/>
              <a:t>][:</a:t>
            </a:r>
            <a:r>
              <a:rPr lang="en-US" sz="2400" i="1" dirty="0" err="1" smtClean="0"/>
              <a:t>namaClass</a:t>
            </a:r>
            <a:r>
              <a:rPr lang="en-US" sz="2400" i="1" dirty="0" smtClean="0"/>
              <a:t>]</a:t>
            </a:r>
            <a:endParaRPr lang="en-US" sz="2400" dirty="0" smtClean="0"/>
          </a:p>
          <a:p>
            <a:pPr lvl="1" algn="just"/>
            <a:r>
              <a:rPr lang="en-US" sz="2400" dirty="0" err="1" smtClean="0"/>
              <a:t>Nama</a:t>
            </a:r>
            <a:r>
              <a:rPr lang="en-US" sz="2400" dirty="0" smtClean="0"/>
              <a:t> Class </a:t>
            </a:r>
            <a:r>
              <a:rPr lang="en-US" sz="2400" dirty="0" err="1" smtClean="0"/>
              <a:t>konsisten</a:t>
            </a:r>
            <a:r>
              <a:rPr lang="en-US" sz="2400" dirty="0" smtClean="0"/>
              <a:t> </a:t>
            </a:r>
            <a:r>
              <a:rPr lang="en-US" sz="2400" dirty="0" err="1" smtClean="0"/>
              <a:t>dengan</a:t>
            </a:r>
            <a:r>
              <a:rPr lang="en-US" sz="2400" dirty="0" smtClean="0"/>
              <a:t> diagram class (class yang </a:t>
            </a:r>
            <a:r>
              <a:rPr lang="en-US" sz="2400" dirty="0" err="1" smtClean="0"/>
              <a:t>sama</a:t>
            </a:r>
            <a:r>
              <a:rPr lang="en-US" sz="2400" dirty="0" smtClean="0"/>
              <a:t>)</a:t>
            </a:r>
          </a:p>
          <a:p>
            <a:pPr lvl="1" algn="just"/>
            <a:r>
              <a:rPr lang="en-US" sz="2400" dirty="0" err="1" smtClean="0"/>
              <a:t>Berisi</a:t>
            </a:r>
            <a:r>
              <a:rPr lang="en-US" sz="2400" dirty="0" smtClean="0"/>
              <a:t> </a:t>
            </a:r>
            <a:r>
              <a:rPr lang="en-US" sz="2400" dirty="0" err="1" smtClean="0"/>
              <a:t>nama</a:t>
            </a:r>
            <a:r>
              <a:rPr lang="en-US" sz="2400" dirty="0" smtClean="0"/>
              <a:t> </a:t>
            </a:r>
            <a:r>
              <a:rPr lang="en-US" sz="2400" dirty="0" err="1" smtClean="0"/>
              <a:t>anggota</a:t>
            </a:r>
            <a:r>
              <a:rPr lang="en-US" sz="2400" dirty="0" smtClean="0"/>
              <a:t> </a:t>
            </a:r>
            <a:r>
              <a:rPr lang="en-US" sz="2400" dirty="0" err="1" smtClean="0"/>
              <a:t>jika</a:t>
            </a:r>
            <a:r>
              <a:rPr lang="en-US" sz="2400" dirty="0" smtClean="0"/>
              <a:t> </a:t>
            </a:r>
            <a:r>
              <a:rPr lang="en-US" sz="2400" dirty="0" err="1" smtClean="0"/>
              <a:t>objek</a:t>
            </a:r>
            <a:r>
              <a:rPr lang="en-US" sz="2400" dirty="0" smtClean="0"/>
              <a:t> </a:t>
            </a:r>
            <a:r>
              <a:rPr lang="en-US" sz="2400" dirty="0" err="1" smtClean="0"/>
              <a:t>diacu</a:t>
            </a:r>
            <a:r>
              <a:rPr lang="en-US" sz="2400" dirty="0" smtClean="0"/>
              <a:t> </a:t>
            </a:r>
            <a:r>
              <a:rPr lang="en-US" sz="2400" dirty="0" err="1" smtClean="0"/>
              <a:t>atau</a:t>
            </a:r>
            <a:r>
              <a:rPr lang="en-US" sz="2400" dirty="0" smtClean="0"/>
              <a:t> </a:t>
            </a:r>
            <a:r>
              <a:rPr lang="en-US" sz="2400" dirty="0" err="1" smtClean="0"/>
              <a:t>jika</a:t>
            </a:r>
            <a:r>
              <a:rPr lang="en-US" sz="2400" dirty="0" smtClean="0"/>
              <a:t> </a:t>
            </a:r>
            <a:r>
              <a:rPr lang="en-US" sz="2400" dirty="0" err="1" smtClean="0"/>
              <a:t>beberapa</a:t>
            </a:r>
            <a:r>
              <a:rPr lang="en-US" sz="2400" dirty="0" smtClean="0"/>
              <a:t> </a:t>
            </a:r>
            <a:r>
              <a:rPr lang="en-US" sz="2400" dirty="0" err="1" smtClean="0"/>
              <a:t>objek</a:t>
            </a:r>
            <a:r>
              <a:rPr lang="en-US" sz="2400" dirty="0" smtClean="0"/>
              <a:t> </a:t>
            </a:r>
            <a:r>
              <a:rPr lang="en-US" sz="2400" dirty="0" err="1" smtClean="0"/>
              <a:t>dengan</a:t>
            </a:r>
            <a:r>
              <a:rPr lang="en-US" sz="2400" dirty="0" smtClean="0"/>
              <a:t> </a:t>
            </a:r>
            <a:r>
              <a:rPr lang="en-US" sz="2400" dirty="0" err="1" smtClean="0"/>
              <a:t>tipe</a:t>
            </a:r>
            <a:r>
              <a:rPr lang="en-US" sz="2400" dirty="0" smtClean="0"/>
              <a:t> yang </a:t>
            </a:r>
            <a:r>
              <a:rPr lang="en-US" sz="2400" dirty="0" err="1" smtClean="0"/>
              <a:t>sama</a:t>
            </a:r>
            <a:r>
              <a:rPr lang="en-US" sz="2400" dirty="0" smtClean="0"/>
              <a:t>  </a:t>
            </a:r>
            <a:r>
              <a:rPr lang="en-US" sz="2400" dirty="0" err="1" smtClean="0"/>
              <a:t>ada</a:t>
            </a:r>
            <a:r>
              <a:rPr lang="en-US" sz="2400" dirty="0" smtClean="0"/>
              <a:t> </a:t>
            </a:r>
            <a:r>
              <a:rPr lang="en-US" sz="2400" dirty="0" err="1" smtClean="0"/>
              <a:t>dalam</a:t>
            </a:r>
            <a:r>
              <a:rPr lang="en-US" sz="2400" dirty="0" smtClean="0"/>
              <a:t> diagram</a:t>
            </a:r>
          </a:p>
          <a:p>
            <a:pPr>
              <a:buNone/>
            </a:pPr>
            <a:endParaRPr lang="en-US" dirty="0"/>
          </a:p>
        </p:txBody>
      </p:sp>
      <p:sp>
        <p:nvSpPr>
          <p:cNvPr id="3" name="Title 2"/>
          <p:cNvSpPr>
            <a:spLocks noGrp="1"/>
          </p:cNvSpPr>
          <p:nvPr>
            <p:ph type="title"/>
          </p:nvPr>
        </p:nvSpPr>
        <p:spPr/>
        <p:txBody>
          <a:bodyPr/>
          <a:lstStyle/>
          <a:p>
            <a:r>
              <a:rPr lang="en-US" dirty="0" err="1" smtClean="0">
                <a:effectLst/>
              </a:rPr>
              <a:t>Penamaan</a:t>
            </a:r>
            <a:r>
              <a:rPr lang="en-US" dirty="0" smtClean="0">
                <a:effectLst/>
              </a:rPr>
              <a:t> </a:t>
            </a:r>
            <a:r>
              <a:rPr lang="en-US" dirty="0" err="1" smtClean="0">
                <a:effectLst/>
              </a:rPr>
              <a:t>Objek</a:t>
            </a:r>
            <a:endParaRPr lang="en-US" dirty="0">
              <a:effectLst/>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id-ID" sz="2800" dirty="0" smtClean="0"/>
              <a:t>Elemen notasi lifeline terletak pada posisi ata</a:t>
            </a:r>
            <a:r>
              <a:rPr lang="es-ES" sz="2800" dirty="0" smtClean="0"/>
              <a:t>s </a:t>
            </a:r>
            <a:r>
              <a:rPr lang="es-ES" sz="2800" dirty="0" err="1" smtClean="0"/>
              <a:t>diagram</a:t>
            </a:r>
            <a:r>
              <a:rPr lang="id-ID" sz="2800" dirty="0" smtClean="0"/>
              <a:t> </a:t>
            </a:r>
            <a:endParaRPr lang="en-US" sz="2400" dirty="0" smtClean="0"/>
          </a:p>
          <a:p>
            <a:pPr lvl="0" algn="just"/>
            <a:r>
              <a:rPr lang="id-ID" sz="2800" dirty="0" smtClean="0"/>
              <a:t>Menghadirkan baik  peran maupun  kejadian obyek yang mengambil bagian di dalam urutan yang sedang diperagakan </a:t>
            </a:r>
            <a:endParaRPr lang="en-US" sz="2400" dirty="0" smtClean="0"/>
          </a:p>
          <a:p>
            <a:pPr lvl="0"/>
            <a:r>
              <a:rPr lang="id-ID" sz="2800" dirty="0" smtClean="0"/>
              <a:t>Standar penamaan lifeline : </a:t>
            </a:r>
            <a:endParaRPr lang="en-US" sz="2400" dirty="0" smtClean="0"/>
          </a:p>
          <a:p>
            <a:pPr lvl="1"/>
            <a:r>
              <a:rPr lang="id-ID" sz="2400" dirty="0" smtClean="0"/>
              <a:t>Instance Name : Class Name </a:t>
            </a:r>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Lifeline</a:t>
            </a:r>
            <a:endParaRPr lang="en-US" dirty="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US" sz="2800" dirty="0" err="1" smtClean="0"/>
              <a:t>Interakasi</a:t>
            </a:r>
            <a:r>
              <a:rPr lang="en-US" sz="2800" dirty="0" smtClean="0"/>
              <a:t> </a:t>
            </a:r>
            <a:r>
              <a:rPr lang="en-US" sz="2800" dirty="0" err="1" smtClean="0"/>
              <a:t>antara</a:t>
            </a:r>
            <a:r>
              <a:rPr lang="en-US" sz="2800" dirty="0" smtClean="0"/>
              <a:t> 2 </a:t>
            </a:r>
            <a:r>
              <a:rPr lang="en-US" sz="2800" dirty="0" err="1" smtClean="0"/>
              <a:t>objek</a:t>
            </a:r>
            <a:r>
              <a:rPr lang="en-US" sz="2800" dirty="0" smtClean="0"/>
              <a:t> yang </a:t>
            </a:r>
            <a:r>
              <a:rPr lang="en-US" sz="2800" dirty="0" err="1" smtClean="0"/>
              <a:t>di</a:t>
            </a:r>
            <a:r>
              <a:rPr lang="en-US" sz="2800" dirty="0" smtClean="0"/>
              <a:t> </a:t>
            </a:r>
            <a:r>
              <a:rPr lang="en-US" sz="2800" dirty="0" err="1" smtClean="0"/>
              <a:t>bentuk</a:t>
            </a:r>
            <a:r>
              <a:rPr lang="en-US" sz="2800" dirty="0" smtClean="0"/>
              <a:t> </a:t>
            </a:r>
            <a:r>
              <a:rPr lang="en-US" sz="2800" dirty="0" err="1" smtClean="0"/>
              <a:t>sebagai</a:t>
            </a:r>
            <a:r>
              <a:rPr lang="en-US" sz="2800" dirty="0" smtClean="0"/>
              <a:t> </a:t>
            </a:r>
            <a:r>
              <a:rPr lang="en-US" sz="2800" dirty="0" err="1" smtClean="0"/>
              <a:t>pesan</a:t>
            </a:r>
            <a:r>
              <a:rPr lang="en-US" sz="2800" dirty="0" smtClean="0"/>
              <a:t> yang </a:t>
            </a:r>
            <a:r>
              <a:rPr lang="en-US" sz="2800" dirty="0" err="1" smtClean="0"/>
              <a:t>dikirim</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objek</a:t>
            </a:r>
            <a:r>
              <a:rPr lang="en-US" sz="2800" dirty="0" smtClean="0"/>
              <a:t> </a:t>
            </a:r>
            <a:r>
              <a:rPr lang="en-US" sz="2800" dirty="0" err="1" smtClean="0"/>
              <a:t>ke</a:t>
            </a:r>
            <a:r>
              <a:rPr lang="en-US" sz="2800" dirty="0" smtClean="0"/>
              <a:t> </a:t>
            </a:r>
            <a:r>
              <a:rPr lang="en-US" sz="2800" dirty="0" err="1" smtClean="0"/>
              <a:t>objek</a:t>
            </a:r>
            <a:r>
              <a:rPr lang="en-US" sz="2800" dirty="0" smtClean="0"/>
              <a:t> lain.</a:t>
            </a:r>
          </a:p>
          <a:p>
            <a:pPr lvl="1"/>
            <a:r>
              <a:rPr lang="en-US" sz="2400" dirty="0" err="1" smtClean="0"/>
              <a:t>Biasanya</a:t>
            </a:r>
            <a:r>
              <a:rPr lang="en-US" sz="2400" dirty="0" smtClean="0"/>
              <a:t> </a:t>
            </a:r>
            <a:r>
              <a:rPr lang="en-US" sz="2400" dirty="0" err="1" smtClean="0"/>
              <a:t>di</a:t>
            </a:r>
            <a:r>
              <a:rPr lang="en-US" sz="2400" dirty="0" smtClean="0"/>
              <a:t> </a:t>
            </a:r>
            <a:r>
              <a:rPr lang="en-US" sz="2400" dirty="0" err="1" smtClean="0"/>
              <a:t>implementasikan</a:t>
            </a:r>
            <a:r>
              <a:rPr lang="en-US" sz="2400" dirty="0" smtClean="0"/>
              <a:t> </a:t>
            </a:r>
            <a:r>
              <a:rPr lang="en-US" sz="2400" dirty="0" err="1" smtClean="0"/>
              <a:t>dengan</a:t>
            </a:r>
            <a:r>
              <a:rPr lang="en-US" sz="2400" dirty="0" smtClean="0"/>
              <a:t> </a:t>
            </a:r>
            <a:r>
              <a:rPr lang="en-US" sz="2400" dirty="0" err="1" smtClean="0"/>
              <a:t>operasi</a:t>
            </a:r>
            <a:r>
              <a:rPr lang="en-US" sz="2400" dirty="0" smtClean="0"/>
              <a:t> </a:t>
            </a:r>
            <a:r>
              <a:rPr lang="en-US" sz="2400" dirty="0" err="1" smtClean="0"/>
              <a:t>pemanggilan</a:t>
            </a:r>
            <a:r>
              <a:rPr lang="en-US" sz="2400" dirty="0" smtClean="0"/>
              <a:t> yang </a:t>
            </a:r>
            <a:r>
              <a:rPr lang="en-US" sz="2400" dirty="0" err="1" smtClean="0"/>
              <a:t>sederhana</a:t>
            </a:r>
            <a:endParaRPr lang="en-US" sz="2400" dirty="0" smtClean="0"/>
          </a:p>
          <a:p>
            <a:pPr lvl="0"/>
            <a:r>
              <a:rPr lang="en-US" sz="2800" dirty="0" err="1" smtClean="0"/>
              <a:t>Pesan</a:t>
            </a:r>
            <a:r>
              <a:rPr lang="en-US" sz="2800" dirty="0" smtClean="0"/>
              <a:t> </a:t>
            </a:r>
            <a:r>
              <a:rPr lang="en-US" sz="2800" dirty="0" err="1" smtClean="0"/>
              <a:t>digambarkan</a:t>
            </a:r>
            <a:r>
              <a:rPr lang="en-US" sz="2800" dirty="0" smtClean="0"/>
              <a:t> </a:t>
            </a:r>
            <a:r>
              <a:rPr lang="en-US" sz="2800" dirty="0" err="1" smtClean="0"/>
              <a:t>sebagai</a:t>
            </a:r>
            <a:r>
              <a:rPr lang="en-US" sz="2800" dirty="0" smtClean="0"/>
              <a:t> </a:t>
            </a:r>
            <a:r>
              <a:rPr lang="en-US" sz="2800" dirty="0" err="1" smtClean="0"/>
              <a:t>anak</a:t>
            </a:r>
            <a:r>
              <a:rPr lang="en-US" sz="2800" dirty="0" smtClean="0"/>
              <a:t> </a:t>
            </a:r>
            <a:r>
              <a:rPr lang="en-US" sz="2800" dirty="0" err="1" smtClean="0"/>
              <a:t>panah</a:t>
            </a:r>
            <a:r>
              <a:rPr lang="en-US" sz="2800" dirty="0" smtClean="0"/>
              <a:t> </a:t>
            </a:r>
            <a:r>
              <a:rPr lang="en-US" sz="2800" dirty="0" err="1" smtClean="0"/>
              <a:t>antara</a:t>
            </a:r>
            <a:r>
              <a:rPr lang="en-US" sz="2800" dirty="0" smtClean="0"/>
              <a:t> life line </a:t>
            </a:r>
            <a:r>
              <a:rPr lang="en-US" sz="2800" dirty="0" err="1" smtClean="0"/>
              <a:t>dari</a:t>
            </a:r>
            <a:r>
              <a:rPr lang="en-US" sz="2800" dirty="0" smtClean="0"/>
              <a:t> 2 </a:t>
            </a:r>
            <a:r>
              <a:rPr lang="en-US" sz="2800" dirty="0" err="1" smtClean="0"/>
              <a:t>objek</a:t>
            </a:r>
            <a:endParaRPr lang="en-US" sz="2800" dirty="0" smtClean="0"/>
          </a:p>
          <a:p>
            <a:pPr lvl="1"/>
            <a:r>
              <a:rPr lang="en-US" sz="2400" dirty="0" err="1" smtClean="0"/>
              <a:t>Pemanggilan</a:t>
            </a:r>
            <a:r>
              <a:rPr lang="en-US" sz="2400" dirty="0" smtClean="0"/>
              <a:t> </a:t>
            </a:r>
            <a:r>
              <a:rPr lang="en-US" sz="2400" dirty="0" err="1" smtClean="0"/>
              <a:t>diri</a:t>
            </a:r>
            <a:r>
              <a:rPr lang="en-US" sz="2400" dirty="0" smtClean="0"/>
              <a:t> </a:t>
            </a:r>
            <a:r>
              <a:rPr lang="en-US" sz="2400" dirty="0" err="1" smtClean="0"/>
              <a:t>sendiri</a:t>
            </a:r>
            <a:r>
              <a:rPr lang="en-US" sz="2400" dirty="0" smtClean="0"/>
              <a:t> </a:t>
            </a:r>
            <a:r>
              <a:rPr lang="en-US" sz="2400" dirty="0" err="1" smtClean="0"/>
              <a:t>di</a:t>
            </a:r>
            <a:r>
              <a:rPr lang="en-US" sz="2400" dirty="0" smtClean="0"/>
              <a:t> </a:t>
            </a:r>
            <a:r>
              <a:rPr lang="en-US" sz="2400" dirty="0" err="1" smtClean="0"/>
              <a:t>perbolehkan</a:t>
            </a:r>
            <a:endParaRPr lang="en-US" sz="2400" dirty="0" smtClean="0"/>
          </a:p>
          <a:p>
            <a:pPr lvl="1"/>
            <a:r>
              <a:rPr lang="en-US" sz="2400" dirty="0" err="1" smtClean="0"/>
              <a:t>Waktu</a:t>
            </a:r>
            <a:r>
              <a:rPr lang="en-US" sz="2400" dirty="0" smtClean="0"/>
              <a:t> yang </a:t>
            </a:r>
            <a:r>
              <a:rPr lang="en-US" sz="2400" dirty="0" err="1" smtClean="0"/>
              <a:t>dibutuhkan</a:t>
            </a:r>
            <a:r>
              <a:rPr lang="en-US" sz="2400" dirty="0" smtClean="0"/>
              <a:t> </a:t>
            </a:r>
            <a:r>
              <a:rPr lang="en-US" sz="2400" dirty="0" err="1" smtClean="0"/>
              <a:t>penerima</a:t>
            </a:r>
            <a:r>
              <a:rPr lang="en-US" sz="2400" dirty="0" smtClean="0"/>
              <a:t> </a:t>
            </a:r>
            <a:r>
              <a:rPr lang="en-US" sz="2400" dirty="0" err="1" smtClean="0"/>
              <a:t>pesan</a:t>
            </a:r>
            <a:r>
              <a:rPr lang="en-US" sz="2400" dirty="0" smtClean="0"/>
              <a:t> </a:t>
            </a:r>
            <a:r>
              <a:rPr lang="en-US" sz="2400" dirty="0" err="1" smtClean="0"/>
              <a:t>untuk</a:t>
            </a:r>
            <a:r>
              <a:rPr lang="en-US" sz="2400" dirty="0" smtClean="0"/>
              <a:t> </a:t>
            </a:r>
            <a:r>
              <a:rPr lang="en-US" sz="2400" dirty="0" err="1" smtClean="0"/>
              <a:t>memproses</a:t>
            </a:r>
            <a:r>
              <a:rPr lang="en-US" sz="2400" dirty="0" smtClean="0"/>
              <a:t> </a:t>
            </a:r>
            <a:r>
              <a:rPr lang="en-US" sz="2400" dirty="0" err="1" smtClean="0"/>
              <a:t>pesan</a:t>
            </a:r>
            <a:r>
              <a:rPr lang="en-US" sz="2400" dirty="0" smtClean="0"/>
              <a:t> </a:t>
            </a:r>
            <a:r>
              <a:rPr lang="en-US" sz="2400" dirty="0" err="1" smtClean="0"/>
              <a:t>dinyatakan</a:t>
            </a:r>
            <a:r>
              <a:rPr lang="en-US" sz="2400" dirty="0" smtClean="0"/>
              <a:t> </a:t>
            </a:r>
            <a:r>
              <a:rPr lang="en-US" sz="2400" dirty="0" err="1" smtClean="0"/>
              <a:t>dengan</a:t>
            </a:r>
            <a:r>
              <a:rPr lang="en-US" sz="2400" dirty="0" smtClean="0"/>
              <a:t> </a:t>
            </a:r>
            <a:r>
              <a:rPr lang="en-US" sz="2400" i="1" dirty="0" smtClean="0"/>
              <a:t>activation-box</a:t>
            </a:r>
            <a:endParaRPr lang="en-US" sz="2400" dirty="0" smtClean="0"/>
          </a:p>
          <a:p>
            <a:pPr lvl="0"/>
            <a:r>
              <a:rPr lang="en-US" sz="2800" dirty="0" err="1" smtClean="0"/>
              <a:t>Pesan</a:t>
            </a:r>
            <a:r>
              <a:rPr lang="en-US" sz="2800" dirty="0" smtClean="0"/>
              <a:t> </a:t>
            </a:r>
            <a:r>
              <a:rPr lang="en-US" sz="2800" dirty="0" err="1" smtClean="0"/>
              <a:t>dilabeli</a:t>
            </a:r>
            <a:r>
              <a:rPr lang="en-US" sz="2800" dirty="0" smtClean="0"/>
              <a:t> </a:t>
            </a:r>
            <a:r>
              <a:rPr lang="en-US" sz="2800" dirty="0" err="1" smtClean="0"/>
              <a:t>secara</a:t>
            </a:r>
            <a:r>
              <a:rPr lang="en-US" sz="2800" dirty="0" smtClean="0"/>
              <a:t> minimal </a:t>
            </a:r>
            <a:r>
              <a:rPr lang="en-US" sz="2800" dirty="0" err="1" smtClean="0"/>
              <a:t>dengan</a:t>
            </a:r>
            <a:r>
              <a:rPr lang="en-US" sz="2800" dirty="0" smtClean="0"/>
              <a:t> </a:t>
            </a:r>
            <a:r>
              <a:rPr lang="en-US" sz="2800" dirty="0" err="1" smtClean="0"/>
              <a:t>nama</a:t>
            </a:r>
            <a:r>
              <a:rPr lang="en-US" sz="2800" dirty="0" smtClean="0"/>
              <a:t> </a:t>
            </a:r>
            <a:r>
              <a:rPr lang="en-US" sz="2800" dirty="0" err="1" smtClean="0"/>
              <a:t>pesan</a:t>
            </a:r>
            <a:endParaRPr lang="en-US" sz="2800" dirty="0" smtClean="0"/>
          </a:p>
          <a:p>
            <a:pPr lvl="1"/>
            <a:r>
              <a:rPr lang="en-US" sz="2400" dirty="0" smtClean="0"/>
              <a:t>Argument </a:t>
            </a:r>
            <a:r>
              <a:rPr lang="en-US" sz="2400" dirty="0" err="1" smtClean="0"/>
              <a:t>dan</a:t>
            </a:r>
            <a:r>
              <a:rPr lang="en-US" sz="2400" dirty="0" smtClean="0"/>
              <a:t> </a:t>
            </a:r>
            <a:r>
              <a:rPr lang="en-US" sz="2400" dirty="0" err="1" smtClean="0"/>
              <a:t>informasi</a:t>
            </a:r>
            <a:r>
              <a:rPr lang="en-US" sz="2400" dirty="0" smtClean="0"/>
              <a:t> </a:t>
            </a:r>
            <a:r>
              <a:rPr lang="en-US" sz="2400" dirty="0" err="1" smtClean="0"/>
              <a:t>kontrol</a:t>
            </a:r>
            <a:r>
              <a:rPr lang="en-US" sz="2400" dirty="0" smtClean="0"/>
              <a:t> (</a:t>
            </a:r>
            <a:r>
              <a:rPr lang="en-US" sz="2400" dirty="0" err="1" smtClean="0"/>
              <a:t>kondisi,iterasi</a:t>
            </a:r>
            <a:r>
              <a:rPr lang="en-US" sz="2400" dirty="0" smtClean="0"/>
              <a:t>) </a:t>
            </a:r>
            <a:r>
              <a:rPr lang="en-US" sz="2400" dirty="0" err="1" smtClean="0"/>
              <a:t>kemungkinan</a:t>
            </a:r>
            <a:r>
              <a:rPr lang="en-US" sz="2400" dirty="0" smtClean="0"/>
              <a:t> </a:t>
            </a:r>
            <a:r>
              <a:rPr lang="en-US" sz="2400" dirty="0" err="1" smtClean="0"/>
              <a:t>di</a:t>
            </a:r>
            <a:r>
              <a:rPr lang="en-US" sz="2400" dirty="0" smtClean="0"/>
              <a:t> </a:t>
            </a:r>
            <a:r>
              <a:rPr lang="en-US" sz="2400" dirty="0" err="1" smtClean="0"/>
              <a:t>masukan</a:t>
            </a:r>
            <a:endParaRPr lang="en-US" sz="2400" dirty="0" smtClean="0"/>
          </a:p>
          <a:p>
            <a:pPr lvl="1"/>
            <a:r>
              <a:rPr lang="en-US" sz="2400" dirty="0" err="1" smtClean="0"/>
              <a:t>Lebih</a:t>
            </a:r>
            <a:r>
              <a:rPr lang="en-US" sz="2400" dirty="0" smtClean="0"/>
              <a:t> </a:t>
            </a:r>
            <a:r>
              <a:rPr lang="en-US" sz="2400" dirty="0" err="1" smtClean="0"/>
              <a:t>memilih</a:t>
            </a:r>
            <a:r>
              <a:rPr lang="en-US" sz="2400" dirty="0" smtClean="0"/>
              <a:t> </a:t>
            </a:r>
            <a:r>
              <a:rPr lang="en-US" sz="2400" dirty="0" err="1" smtClean="0"/>
              <a:t>menggunakan</a:t>
            </a:r>
            <a:r>
              <a:rPr lang="en-US" sz="2400" dirty="0" smtClean="0"/>
              <a:t> </a:t>
            </a:r>
            <a:r>
              <a:rPr lang="en-US" sz="2400" dirty="0" err="1" smtClean="0"/>
              <a:t>deskripsi</a:t>
            </a:r>
            <a:r>
              <a:rPr lang="en-US" sz="2400" dirty="0" smtClean="0"/>
              <a:t> </a:t>
            </a:r>
            <a:r>
              <a:rPr lang="en-US" sz="2400" dirty="0" err="1" smtClean="0"/>
              <a:t>tekstual</a:t>
            </a:r>
            <a:r>
              <a:rPr lang="en-US" sz="2400" dirty="0" smtClean="0"/>
              <a:t> </a:t>
            </a:r>
            <a:r>
              <a:rPr lang="en-US" sz="2400" dirty="0" err="1" smtClean="0"/>
              <a:t>bila</a:t>
            </a:r>
            <a:r>
              <a:rPr lang="en-US" sz="2400" dirty="0" smtClean="0"/>
              <a:t> actor </a:t>
            </a:r>
            <a:r>
              <a:rPr lang="en-US" sz="2400" dirty="0" err="1" smtClean="0"/>
              <a:t>adalah</a:t>
            </a:r>
            <a:r>
              <a:rPr lang="en-US" sz="2400" dirty="0" smtClean="0"/>
              <a:t> </a:t>
            </a:r>
            <a:r>
              <a:rPr lang="en-US" sz="2400" dirty="0" err="1" smtClean="0"/>
              <a:t>sumber</a:t>
            </a:r>
            <a:r>
              <a:rPr lang="en-US" sz="2400" dirty="0" smtClean="0"/>
              <a:t>/target </a:t>
            </a:r>
            <a:r>
              <a:rPr lang="en-US" sz="2400" dirty="0" err="1" smtClean="0"/>
              <a:t>pesan</a:t>
            </a:r>
            <a:r>
              <a:rPr lang="en-US" sz="2400" dirty="0" smtClean="0"/>
              <a:t>.</a:t>
            </a:r>
          </a:p>
          <a:p>
            <a:endParaRPr lang="en-US" dirty="0"/>
          </a:p>
        </p:txBody>
      </p:sp>
      <p:sp>
        <p:nvSpPr>
          <p:cNvPr id="3" name="Title 2"/>
          <p:cNvSpPr>
            <a:spLocks noGrp="1"/>
          </p:cNvSpPr>
          <p:nvPr>
            <p:ph type="title"/>
          </p:nvPr>
        </p:nvSpPr>
        <p:spPr/>
        <p:txBody>
          <a:bodyPr/>
          <a:lstStyle/>
          <a:p>
            <a:r>
              <a:rPr lang="en-US" dirty="0" err="1" smtClean="0">
                <a:effectLst/>
              </a:rPr>
              <a:t>Pesan</a:t>
            </a:r>
            <a:endParaRPr lang="en-US" dirty="0">
              <a:effectLst/>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000100" y="1714488"/>
            <a:ext cx="7286676" cy="4000528"/>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id-ID" dirty="0" smtClean="0"/>
              <a:t>Tipe Message</a:t>
            </a:r>
            <a:endParaRPr lang="id-ID" dirty="0"/>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19506"/>
          </a:xfrm>
        </p:spPr>
        <p:txBody>
          <a:bodyPr>
            <a:normAutofit fontScale="85000" lnSpcReduction="20000"/>
          </a:bodyPr>
          <a:lstStyle/>
          <a:p>
            <a:r>
              <a:rPr lang="en-US" dirty="0" err="1" smtClean="0"/>
              <a:t>Synchronus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Return</a:t>
            </a:r>
          </a:p>
          <a:p>
            <a:pPr lvl="0">
              <a:buNone/>
            </a:pPr>
            <a:r>
              <a:rPr lang="en-US" sz="2800" dirty="0" smtClean="0"/>
              <a:t>	</a:t>
            </a:r>
            <a:r>
              <a:rPr lang="en-US" sz="2800" dirty="0" err="1" smtClean="0"/>
              <a:t>Digunakan</a:t>
            </a:r>
            <a:r>
              <a:rPr lang="en-US" sz="2800" dirty="0" smtClean="0"/>
              <a:t> </a:t>
            </a:r>
            <a:r>
              <a:rPr lang="en-US" sz="2800" dirty="0" err="1" smtClean="0"/>
              <a:t>opsional</a:t>
            </a:r>
            <a:r>
              <a:rPr lang="en-US" sz="2800" dirty="0" smtClean="0"/>
              <a:t> </a:t>
            </a:r>
            <a:r>
              <a:rPr lang="en-US" sz="2800" dirty="0" err="1" smtClean="0"/>
              <a:t>dengan</a:t>
            </a:r>
            <a:r>
              <a:rPr lang="en-US" sz="2800" dirty="0" smtClean="0"/>
              <a:t> </a:t>
            </a:r>
            <a:r>
              <a:rPr lang="en-US" sz="2800" dirty="0" err="1" smtClean="0"/>
              <a:t>panah</a:t>
            </a:r>
            <a:r>
              <a:rPr lang="en-US" sz="2800" dirty="0" smtClean="0"/>
              <a:t> </a:t>
            </a:r>
            <a:r>
              <a:rPr lang="en-US" sz="2800" dirty="0" err="1" smtClean="0"/>
              <a:t>putus-putus</a:t>
            </a:r>
            <a:r>
              <a:rPr lang="en-US" sz="2800" dirty="0" smtClean="0"/>
              <a:t> yang </a:t>
            </a:r>
            <a:r>
              <a:rPr lang="en-US" sz="2800" dirty="0" err="1" smtClean="0"/>
              <a:t>di</a:t>
            </a:r>
            <a:r>
              <a:rPr lang="en-US" sz="2800" dirty="0" smtClean="0"/>
              <a:t> </a:t>
            </a:r>
            <a:r>
              <a:rPr lang="en-US" sz="2800" dirty="0" err="1" smtClean="0"/>
              <a:t>beri</a:t>
            </a:r>
            <a:r>
              <a:rPr lang="en-US" sz="2800" dirty="0" smtClean="0"/>
              <a:t> </a:t>
            </a:r>
            <a:r>
              <a:rPr lang="en-US" sz="2800" dirty="0" err="1" smtClean="0"/>
              <a:t>nilai</a:t>
            </a:r>
            <a:r>
              <a:rPr lang="en-US" sz="2800" dirty="0" smtClean="0"/>
              <a:t> return</a:t>
            </a:r>
          </a:p>
          <a:p>
            <a:pPr lvl="1"/>
            <a:r>
              <a:rPr lang="en-US" sz="2400" dirty="0" err="1" smtClean="0"/>
              <a:t>Jangan</a:t>
            </a:r>
            <a:r>
              <a:rPr lang="en-US" sz="2400" dirty="0" smtClean="0"/>
              <a:t> </a:t>
            </a:r>
            <a:r>
              <a:rPr lang="en-US" sz="2400" dirty="0" err="1" smtClean="0"/>
              <a:t>memodelkan</a:t>
            </a:r>
            <a:r>
              <a:rPr lang="en-US" sz="2400" dirty="0" smtClean="0"/>
              <a:t> </a:t>
            </a:r>
            <a:r>
              <a:rPr lang="en-US" sz="2400" dirty="0" err="1" smtClean="0"/>
              <a:t>nilai</a:t>
            </a:r>
            <a:r>
              <a:rPr lang="en-US" sz="2400" dirty="0" smtClean="0"/>
              <a:t> return </a:t>
            </a:r>
            <a:r>
              <a:rPr lang="en-US" sz="2400" dirty="0" err="1" smtClean="0"/>
              <a:t>jika</a:t>
            </a:r>
            <a:r>
              <a:rPr lang="en-US" sz="2400" dirty="0" smtClean="0"/>
              <a:t> </a:t>
            </a:r>
            <a:r>
              <a:rPr lang="en-US" sz="2400" dirty="0" err="1" smtClean="0"/>
              <a:t>ternyata</a:t>
            </a:r>
            <a:r>
              <a:rPr lang="en-US" sz="2400" dirty="0" smtClean="0"/>
              <a:t> </a:t>
            </a:r>
            <a:r>
              <a:rPr lang="en-US" sz="2400" dirty="0" err="1" smtClean="0"/>
              <a:t>di</a:t>
            </a:r>
            <a:r>
              <a:rPr lang="en-US" sz="2400" dirty="0" smtClean="0"/>
              <a:t> </a:t>
            </a:r>
            <a:r>
              <a:rPr lang="en-US" sz="2400" dirty="0" err="1" smtClean="0"/>
              <a:t>kembalikan</a:t>
            </a:r>
            <a:r>
              <a:rPr lang="en-US" sz="2400" dirty="0" smtClean="0"/>
              <a:t> , </a:t>
            </a:r>
            <a:r>
              <a:rPr lang="en-US" sz="2400" dirty="0" err="1" smtClean="0"/>
              <a:t>Misalnya</a:t>
            </a:r>
            <a:r>
              <a:rPr lang="en-US" sz="2400" dirty="0" smtClean="0"/>
              <a:t> </a:t>
            </a:r>
            <a:r>
              <a:rPr lang="en-US" sz="2400" dirty="0" err="1" smtClean="0"/>
              <a:t>getTotal</a:t>
            </a:r>
            <a:r>
              <a:rPr lang="en-US" sz="2400" dirty="0" smtClean="0"/>
              <a:t>()</a:t>
            </a:r>
          </a:p>
          <a:p>
            <a:pPr lvl="1"/>
            <a:r>
              <a:rPr lang="en-US" sz="2400" dirty="0" err="1" smtClean="0"/>
              <a:t>Memodelkan</a:t>
            </a:r>
            <a:r>
              <a:rPr lang="en-US" sz="2400" dirty="0" smtClean="0"/>
              <a:t> </a:t>
            </a:r>
            <a:r>
              <a:rPr lang="en-US" sz="2400" dirty="0" err="1" smtClean="0"/>
              <a:t>nilai</a:t>
            </a:r>
            <a:r>
              <a:rPr lang="en-US" sz="2400" dirty="0" smtClean="0"/>
              <a:t> return </a:t>
            </a:r>
            <a:r>
              <a:rPr lang="en-US" sz="2400" dirty="0" err="1" smtClean="0"/>
              <a:t>hanya</a:t>
            </a:r>
            <a:r>
              <a:rPr lang="en-US" sz="2400" dirty="0" smtClean="0"/>
              <a:t> </a:t>
            </a:r>
            <a:r>
              <a:rPr lang="en-US" sz="2400" dirty="0" err="1" smtClean="0"/>
              <a:t>diperlukan</a:t>
            </a:r>
            <a:r>
              <a:rPr lang="en-US" sz="2400" dirty="0" smtClean="0"/>
              <a:t> </a:t>
            </a:r>
            <a:r>
              <a:rPr lang="en-US" sz="2400" dirty="0" err="1" smtClean="0"/>
              <a:t>untuk</a:t>
            </a:r>
            <a:r>
              <a:rPr lang="en-US" sz="2400" dirty="0" smtClean="0"/>
              <a:t> </a:t>
            </a:r>
            <a:r>
              <a:rPr lang="en-US" sz="2400" dirty="0" err="1" smtClean="0"/>
              <a:t>di</a:t>
            </a:r>
            <a:r>
              <a:rPr lang="en-US" sz="2400" dirty="0" smtClean="0"/>
              <a:t> </a:t>
            </a:r>
            <a:r>
              <a:rPr lang="en-US" sz="2400" dirty="0" err="1" smtClean="0"/>
              <a:t>acu</a:t>
            </a:r>
            <a:r>
              <a:rPr lang="en-US" sz="2400" dirty="0" smtClean="0"/>
              <a:t> </a:t>
            </a:r>
            <a:r>
              <a:rPr lang="en-US" sz="2400" dirty="0" err="1" smtClean="0"/>
              <a:t>oleh</a:t>
            </a:r>
            <a:r>
              <a:rPr lang="en-US" sz="2400" dirty="0" smtClean="0"/>
              <a:t> </a:t>
            </a:r>
            <a:r>
              <a:rPr lang="en-US" sz="2400" dirty="0" err="1" smtClean="0"/>
              <a:t>tempat</a:t>
            </a:r>
            <a:r>
              <a:rPr lang="en-US" sz="2400" dirty="0" smtClean="0"/>
              <a:t> lain, </a:t>
            </a:r>
            <a:r>
              <a:rPr lang="en-US" sz="2400" dirty="0" err="1" smtClean="0"/>
              <a:t>misalnya</a:t>
            </a:r>
            <a:r>
              <a:rPr lang="en-US" sz="2400" dirty="0" smtClean="0"/>
              <a:t> </a:t>
            </a:r>
            <a:r>
              <a:rPr lang="en-US" sz="2400" dirty="0" err="1" smtClean="0"/>
              <a:t>sebagai</a:t>
            </a:r>
            <a:r>
              <a:rPr lang="en-US" sz="2400" dirty="0" smtClean="0"/>
              <a:t> parameter yang </a:t>
            </a:r>
            <a:r>
              <a:rPr lang="en-US" sz="2400" dirty="0" err="1" smtClean="0"/>
              <a:t>di</a:t>
            </a:r>
            <a:r>
              <a:rPr lang="en-US" sz="2400" dirty="0" smtClean="0"/>
              <a:t> </a:t>
            </a:r>
            <a:r>
              <a:rPr lang="en-US" sz="2400" dirty="0" err="1" smtClean="0"/>
              <a:t>lewatkan</a:t>
            </a:r>
            <a:r>
              <a:rPr lang="en-US" sz="2400" dirty="0" smtClean="0"/>
              <a:t> </a:t>
            </a:r>
            <a:r>
              <a:rPr lang="en-US" sz="2400" dirty="0" err="1" smtClean="0"/>
              <a:t>ke</a:t>
            </a:r>
            <a:r>
              <a:rPr lang="en-US" sz="2400" dirty="0" smtClean="0"/>
              <a:t> </a:t>
            </a:r>
            <a:r>
              <a:rPr lang="en-US" sz="2400" dirty="0" err="1" smtClean="0"/>
              <a:t>pesan</a:t>
            </a:r>
            <a:r>
              <a:rPr lang="en-US" sz="2400" dirty="0" smtClean="0"/>
              <a:t> lain </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pic>
        <p:nvPicPr>
          <p:cNvPr id="5" name="Picture 4"/>
          <p:cNvPicPr/>
          <p:nvPr/>
        </p:nvPicPr>
        <p:blipFill>
          <a:blip r:embed="rId2"/>
          <a:srcRect/>
          <a:stretch>
            <a:fillRect/>
          </a:stretch>
        </p:blipFill>
        <p:spPr bwMode="auto">
          <a:xfrm>
            <a:off x="1142976" y="1785926"/>
            <a:ext cx="5572164" cy="2357454"/>
          </a:xfrm>
          <a:prstGeom prst="rect">
            <a:avLst/>
          </a:prstGeom>
          <a:noFill/>
          <a:ln w="9525">
            <a:noFill/>
            <a:miter lim="800000"/>
            <a:headEnd/>
            <a:tailEnd/>
          </a:ln>
        </p:spPr>
      </p:pic>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Pesan</a:t>
            </a:r>
            <a:r>
              <a:rPr lang="en-US" dirty="0" smtClean="0"/>
              <a:t> Asynchronous</a:t>
            </a:r>
          </a:p>
          <a:p>
            <a:pPr lvl="0">
              <a:buNone/>
            </a:pP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memodelkan</a:t>
            </a:r>
            <a:r>
              <a:rPr lang="en-US" sz="2800" dirty="0" smtClean="0"/>
              <a:t> system yang </a:t>
            </a:r>
            <a:r>
              <a:rPr lang="en-US" sz="2800" dirty="0" err="1" smtClean="0"/>
              <a:t>konkuren</a:t>
            </a:r>
            <a:endParaRPr lang="en-US" sz="2800" dirty="0" smtClean="0"/>
          </a:p>
          <a:p>
            <a:pPr lvl="0" algn="just">
              <a:buNone/>
            </a:pPr>
            <a:r>
              <a:rPr lang="en-US" sz="2800" dirty="0" smtClean="0"/>
              <a:t>	</a:t>
            </a:r>
            <a:r>
              <a:rPr lang="en-US" sz="2800" dirty="0" err="1" smtClean="0"/>
              <a:t>Pemanggilan</a:t>
            </a:r>
            <a:r>
              <a:rPr lang="en-US" sz="2800" dirty="0" smtClean="0"/>
              <a:t> </a:t>
            </a:r>
            <a:r>
              <a:rPr lang="en-US" sz="2800" dirty="0" err="1" smtClean="0"/>
              <a:t>harus</a:t>
            </a:r>
            <a:r>
              <a:rPr lang="en-US" sz="2800" dirty="0" smtClean="0"/>
              <a:t> </a:t>
            </a:r>
            <a:r>
              <a:rPr lang="en-US" sz="2800" dirty="0" err="1" smtClean="0"/>
              <a:t>menunggu</a:t>
            </a:r>
            <a:r>
              <a:rPr lang="en-US" sz="2800" dirty="0" smtClean="0"/>
              <a:t> </a:t>
            </a:r>
            <a:r>
              <a:rPr lang="en-US" sz="2800" dirty="0" err="1" smtClean="0"/>
              <a:t>pesan</a:t>
            </a:r>
            <a:r>
              <a:rPr lang="en-US" sz="2800" dirty="0" smtClean="0"/>
              <a:t> </a:t>
            </a:r>
            <a:r>
              <a:rPr lang="en-US" sz="2800" dirty="0" err="1" smtClean="0"/>
              <a:t>di</a:t>
            </a:r>
            <a:r>
              <a:rPr lang="en-US" sz="2800" dirty="0" smtClean="0"/>
              <a:t> </a:t>
            </a:r>
            <a:r>
              <a:rPr lang="en-US" sz="2800" dirty="0" err="1" smtClean="0"/>
              <a:t>tangani</a:t>
            </a:r>
            <a:r>
              <a:rPr lang="en-US" sz="2800" dirty="0" smtClean="0"/>
              <a:t> </a:t>
            </a:r>
            <a:r>
              <a:rPr lang="en-US" sz="2800" dirty="0" err="1" smtClean="0"/>
              <a:t>sebelum</a:t>
            </a:r>
            <a:r>
              <a:rPr lang="en-US" sz="2800" dirty="0" smtClean="0"/>
              <a:t> </a:t>
            </a:r>
            <a:r>
              <a:rPr lang="en-US" sz="2800" dirty="0" err="1" smtClean="0"/>
              <a:t>melanjutkan</a:t>
            </a:r>
            <a:r>
              <a:rPr lang="en-US" sz="2800" dirty="0" smtClean="0"/>
              <a:t> </a:t>
            </a:r>
            <a:r>
              <a:rPr lang="en-US" sz="2800" dirty="0" err="1" smtClean="0"/>
              <a:t>eksekusi</a:t>
            </a:r>
            <a:endParaRPr lang="en-US" sz="2800" dirty="0" smtClean="0"/>
          </a:p>
          <a:p>
            <a:pPr lvl="1"/>
            <a:r>
              <a:rPr lang="en-US" sz="2400" dirty="0" err="1" smtClean="0"/>
              <a:t>Seperti</a:t>
            </a:r>
            <a:r>
              <a:rPr lang="en-US" sz="2400" dirty="0" smtClean="0"/>
              <a:t> </a:t>
            </a:r>
            <a:r>
              <a:rPr lang="en-US" sz="2400" dirty="0" err="1" smtClean="0"/>
              <a:t>jika</a:t>
            </a:r>
            <a:r>
              <a:rPr lang="en-US" sz="2400" dirty="0" smtClean="0"/>
              <a:t> </a:t>
            </a:r>
            <a:r>
              <a:rPr lang="en-US" sz="2400" dirty="0" err="1" smtClean="0"/>
              <a:t>menghasilkan</a:t>
            </a:r>
            <a:r>
              <a:rPr lang="en-US" sz="2400" dirty="0" smtClean="0"/>
              <a:t> </a:t>
            </a:r>
            <a:r>
              <a:rPr lang="en-US" sz="2400" dirty="0" err="1" smtClean="0"/>
              <a:t>nilai</a:t>
            </a:r>
            <a:r>
              <a:rPr lang="en-US" sz="2400" dirty="0" smtClean="0"/>
              <a:t> </a:t>
            </a:r>
            <a:r>
              <a:rPr lang="en-US" sz="2400" dirty="0" err="1" smtClean="0"/>
              <a:t>segera</a:t>
            </a:r>
            <a:endParaRPr lang="en-US" sz="2400" dirty="0" smtClean="0"/>
          </a:p>
          <a:p>
            <a:pPr lvl="0">
              <a:buNone/>
            </a:pPr>
            <a:r>
              <a:rPr lang="en-US" sz="2800" dirty="0" smtClean="0"/>
              <a:t>	</a:t>
            </a:r>
            <a:r>
              <a:rPr lang="en-US" sz="2800" dirty="0" err="1" smtClean="0"/>
              <a:t>Pesan</a:t>
            </a:r>
            <a:r>
              <a:rPr lang="en-US" sz="2800" dirty="0" smtClean="0"/>
              <a:t> Asynchronous </a:t>
            </a:r>
            <a:r>
              <a:rPr lang="en-US" sz="2800" dirty="0" err="1" smtClean="0"/>
              <a:t>dapat</a:t>
            </a:r>
            <a:endParaRPr lang="en-US" sz="2800" dirty="0" smtClean="0"/>
          </a:p>
          <a:p>
            <a:pPr lvl="1"/>
            <a:r>
              <a:rPr lang="en-US" sz="2400" dirty="0" err="1" smtClean="0"/>
              <a:t>Membuat</a:t>
            </a:r>
            <a:r>
              <a:rPr lang="en-US" sz="2400" dirty="0" smtClean="0"/>
              <a:t> Thread </a:t>
            </a:r>
            <a:r>
              <a:rPr lang="en-US" sz="2400" dirty="0" err="1" smtClean="0"/>
              <a:t>baru</a:t>
            </a:r>
            <a:r>
              <a:rPr lang="en-US" sz="2400" dirty="0" smtClean="0"/>
              <a:t> (</a:t>
            </a:r>
            <a:r>
              <a:rPr lang="en-US" sz="2400" dirty="0" err="1" smtClean="0"/>
              <a:t>daftar</a:t>
            </a:r>
            <a:r>
              <a:rPr lang="en-US" sz="2400" dirty="0" smtClean="0"/>
              <a:t> </a:t>
            </a:r>
            <a:r>
              <a:rPr lang="en-US" sz="2400" dirty="0" err="1" smtClean="0"/>
              <a:t>aktifasi</a:t>
            </a:r>
            <a:r>
              <a:rPr lang="en-US" sz="2400" dirty="0" smtClean="0"/>
              <a:t> </a:t>
            </a:r>
            <a:r>
              <a:rPr lang="en-US" sz="2400" dirty="0" err="1" smtClean="0"/>
              <a:t>baru</a:t>
            </a:r>
            <a:r>
              <a:rPr lang="en-US" sz="2400" dirty="0" smtClean="0"/>
              <a:t>)</a:t>
            </a:r>
          </a:p>
          <a:p>
            <a:pPr lvl="1"/>
            <a:r>
              <a:rPr lang="en-US" sz="2400" dirty="0" err="1" smtClean="0"/>
              <a:t>Membuat</a:t>
            </a:r>
            <a:r>
              <a:rPr lang="en-US" sz="2400" dirty="0" smtClean="0"/>
              <a:t> </a:t>
            </a:r>
            <a:r>
              <a:rPr lang="en-US" sz="2400" dirty="0" err="1" smtClean="0"/>
              <a:t>Objek</a:t>
            </a:r>
            <a:r>
              <a:rPr lang="en-US" sz="2400" dirty="0" smtClean="0"/>
              <a:t> </a:t>
            </a:r>
            <a:r>
              <a:rPr lang="en-US" sz="2400" dirty="0" err="1" smtClean="0"/>
              <a:t>baru</a:t>
            </a:r>
            <a:endParaRPr lang="en-US" sz="2400" dirty="0" smtClean="0"/>
          </a:p>
          <a:p>
            <a:pPr lvl="1"/>
            <a:r>
              <a:rPr lang="en-US" sz="2400" dirty="0" err="1" smtClean="0"/>
              <a:t>Komunikasi</a:t>
            </a:r>
            <a:r>
              <a:rPr lang="en-US" sz="2400" dirty="0" smtClean="0"/>
              <a:t> </a:t>
            </a:r>
            <a:r>
              <a:rPr lang="en-US" sz="2400" dirty="0" err="1" smtClean="0"/>
              <a:t>dengan</a:t>
            </a:r>
            <a:r>
              <a:rPr lang="en-US" sz="2400" dirty="0" smtClean="0"/>
              <a:t> thread yang </a:t>
            </a:r>
            <a:r>
              <a:rPr lang="en-US" sz="2400" dirty="0" err="1" smtClean="0"/>
              <a:t>sedang</a:t>
            </a:r>
            <a:r>
              <a:rPr lang="en-US" sz="2400" dirty="0" smtClean="0"/>
              <a:t> </a:t>
            </a:r>
            <a:r>
              <a:rPr lang="en-US" sz="2400" dirty="0" err="1" smtClean="0"/>
              <a:t>berjalan</a:t>
            </a:r>
            <a:endParaRPr lang="en-US" sz="2400" dirty="0" smtClean="0"/>
          </a:p>
          <a:p>
            <a:pPr>
              <a:buNone/>
            </a:pP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481328"/>
            <a:ext cx="8329642" cy="4525963"/>
          </a:xfrm>
        </p:spPr>
        <p:txBody>
          <a:bodyPr/>
          <a:lstStyle/>
          <a:p>
            <a:r>
              <a:rPr lang="en-US" dirty="0" err="1" smtClean="0"/>
              <a:t>Pesan</a:t>
            </a:r>
            <a:r>
              <a:rPr lang="en-US" dirty="0" smtClean="0"/>
              <a:t> Create</a:t>
            </a:r>
          </a:p>
          <a:p>
            <a:pPr lvl="0">
              <a:buNone/>
            </a:pPr>
            <a:r>
              <a:rPr lang="en-US" dirty="0" smtClean="0"/>
              <a:t>	</a:t>
            </a:r>
            <a:r>
              <a:rPr lang="en-US" sz="2400" dirty="0" err="1" smtClean="0"/>
              <a:t>Dapat</a:t>
            </a:r>
            <a:r>
              <a:rPr lang="en-US" sz="2400" dirty="0" smtClean="0"/>
              <a:t> </a:t>
            </a:r>
            <a:r>
              <a:rPr lang="en-US" sz="2400" dirty="0" err="1" smtClean="0"/>
              <a:t>membuat</a:t>
            </a:r>
            <a:r>
              <a:rPr lang="en-US" sz="2400" dirty="0" smtClean="0"/>
              <a:t> </a:t>
            </a:r>
            <a:r>
              <a:rPr lang="en-US" sz="2400" dirty="0" err="1" smtClean="0"/>
              <a:t>objek</a:t>
            </a:r>
            <a:r>
              <a:rPr lang="en-US" sz="2400" dirty="0" smtClean="0"/>
              <a:t> lain </a:t>
            </a:r>
            <a:r>
              <a:rPr lang="en-US" sz="2400" dirty="0" err="1" smtClean="0"/>
              <a:t>dengan</a:t>
            </a:r>
            <a:r>
              <a:rPr lang="en-US" sz="2400" dirty="0" smtClean="0"/>
              <a:t> </a:t>
            </a:r>
            <a:r>
              <a:rPr lang="en-US" sz="2400" dirty="0" err="1" smtClean="0"/>
              <a:t>pesan</a:t>
            </a:r>
            <a:r>
              <a:rPr lang="en-US" sz="2400" dirty="0" smtClean="0"/>
              <a:t>&lt;create&gt;&gt;</a:t>
            </a:r>
          </a:p>
          <a:p>
            <a:endParaRPr lang="en-US" dirty="0" smtClean="0"/>
          </a:p>
          <a:p>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endParaRPr lang="en-US"/>
          </a:p>
        </p:txBody>
      </p:sp>
      <p:pic>
        <p:nvPicPr>
          <p:cNvPr id="4" name="Picture 3"/>
          <p:cNvPicPr/>
          <p:nvPr/>
        </p:nvPicPr>
        <p:blipFill>
          <a:blip r:embed="rId2"/>
          <a:srcRect/>
          <a:stretch>
            <a:fillRect/>
          </a:stretch>
        </p:blipFill>
        <p:spPr bwMode="auto">
          <a:xfrm>
            <a:off x="2643174" y="2786058"/>
            <a:ext cx="5143536" cy="3714776"/>
          </a:xfrm>
          <a:prstGeom prst="rect">
            <a:avLst/>
          </a:prstGeom>
          <a:noFill/>
          <a:ln w="9525">
            <a:noFill/>
            <a:miter lim="800000"/>
            <a:headEnd/>
            <a:tailEnd/>
          </a:ln>
        </p:spPr>
      </p:pic>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err="1" smtClean="0"/>
              <a:t>Pesan</a:t>
            </a:r>
            <a:r>
              <a:rPr lang="en-US" sz="2800" dirty="0" smtClean="0"/>
              <a:t> Destroy</a:t>
            </a:r>
          </a:p>
          <a:p>
            <a:pPr lvl="0">
              <a:buNone/>
            </a:pPr>
            <a:r>
              <a:rPr lang="en-US" sz="2800" dirty="0" smtClean="0"/>
              <a:t>	</a:t>
            </a:r>
            <a:r>
              <a:rPr lang="en-US" sz="2800" dirty="0" err="1" smtClean="0"/>
              <a:t>Dapat</a:t>
            </a:r>
            <a:r>
              <a:rPr lang="en-US" sz="2800" dirty="0" smtClean="0"/>
              <a:t> </a:t>
            </a:r>
            <a:r>
              <a:rPr lang="en-US" sz="2800" dirty="0" err="1" smtClean="0"/>
              <a:t>menghapus</a:t>
            </a:r>
            <a:r>
              <a:rPr lang="en-US" sz="2800" dirty="0" smtClean="0"/>
              <a:t> </a:t>
            </a:r>
            <a:r>
              <a:rPr lang="en-US" sz="2800" dirty="0" err="1" smtClean="0"/>
              <a:t>pesan</a:t>
            </a:r>
            <a:r>
              <a:rPr lang="en-US" sz="2800" dirty="0" smtClean="0"/>
              <a:t> lain </a:t>
            </a:r>
            <a:r>
              <a:rPr lang="en-US" sz="2800" dirty="0" err="1" smtClean="0"/>
              <a:t>dengan</a:t>
            </a:r>
            <a:r>
              <a:rPr lang="en-US" sz="2800" dirty="0" smtClean="0"/>
              <a:t> </a:t>
            </a:r>
            <a:r>
              <a:rPr lang="en-US" sz="2800" dirty="0" err="1" smtClean="0"/>
              <a:t>pesan</a:t>
            </a:r>
            <a:r>
              <a:rPr lang="en-US" sz="2800" dirty="0" smtClean="0"/>
              <a:t> &lt;&lt;destroy&gt;&gt;</a:t>
            </a:r>
          </a:p>
          <a:p>
            <a:pPr lvl="1"/>
            <a:r>
              <a:rPr lang="en-US" sz="2400" dirty="0" err="1" smtClean="0"/>
              <a:t>Objek</a:t>
            </a:r>
            <a:r>
              <a:rPr lang="en-US" sz="2400" dirty="0" smtClean="0"/>
              <a:t> </a:t>
            </a:r>
            <a:r>
              <a:rPr lang="en-US" sz="2400" dirty="0" err="1" smtClean="0"/>
              <a:t>dapat</a:t>
            </a:r>
            <a:r>
              <a:rPr lang="en-US" sz="2400" dirty="0" smtClean="0"/>
              <a:t> </a:t>
            </a:r>
            <a:r>
              <a:rPr lang="en-US" sz="2400" dirty="0" err="1" smtClean="0"/>
              <a:t>menghapus</a:t>
            </a:r>
            <a:r>
              <a:rPr lang="en-US" sz="2400" dirty="0" smtClean="0"/>
              <a:t> </a:t>
            </a:r>
            <a:r>
              <a:rPr lang="en-US" sz="2400" dirty="0" err="1" smtClean="0"/>
              <a:t>dirinya</a:t>
            </a:r>
            <a:r>
              <a:rPr lang="en-US" sz="2400" dirty="0" smtClean="0"/>
              <a:t> </a:t>
            </a:r>
            <a:r>
              <a:rPr lang="en-US" sz="2400" dirty="0" err="1" smtClean="0"/>
              <a:t>sendiri</a:t>
            </a:r>
            <a:endParaRPr lang="en-US" sz="2400" dirty="0" smtClean="0"/>
          </a:p>
          <a:p>
            <a:pPr>
              <a:buNone/>
            </a:pPr>
            <a:endParaRPr lang="en-US" dirty="0"/>
          </a:p>
        </p:txBody>
      </p:sp>
      <p:sp>
        <p:nvSpPr>
          <p:cNvPr id="3" name="Title 2"/>
          <p:cNvSpPr>
            <a:spLocks noGrp="1"/>
          </p:cNvSpPr>
          <p:nvPr>
            <p:ph type="title"/>
          </p:nvPr>
        </p:nvSpPr>
        <p:spPr/>
        <p:txBody>
          <a:bodyPr/>
          <a:lstStyle/>
          <a:p>
            <a:endParaRPr lang="en-US"/>
          </a:p>
        </p:txBody>
      </p:sp>
      <p:pic>
        <p:nvPicPr>
          <p:cNvPr id="4" name="Picture 3"/>
          <p:cNvPicPr/>
          <p:nvPr/>
        </p:nvPicPr>
        <p:blipFill>
          <a:blip r:embed="rId2"/>
          <a:srcRect/>
          <a:stretch>
            <a:fillRect/>
          </a:stretch>
        </p:blipFill>
        <p:spPr bwMode="auto">
          <a:xfrm>
            <a:off x="1214414" y="3500438"/>
            <a:ext cx="5072098" cy="2857520"/>
          </a:xfrm>
          <a:prstGeom prst="rect">
            <a:avLst/>
          </a:prstGeom>
          <a:noFill/>
          <a:ln w="9525">
            <a:noFill/>
            <a:miter lim="800000"/>
            <a:headEnd/>
            <a:tailEnd/>
          </a:ln>
        </p:spPr>
      </p:pic>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err="1" smtClean="0"/>
              <a:t>Pesan</a:t>
            </a:r>
            <a:r>
              <a:rPr lang="en-US" sz="2800" dirty="0" smtClean="0"/>
              <a:t> Simple( </a:t>
            </a:r>
            <a:r>
              <a:rPr lang="en-US" sz="2800" dirty="0" err="1" smtClean="0"/>
              <a:t>Informasi</a:t>
            </a:r>
            <a:r>
              <a:rPr lang="en-US" sz="2800" dirty="0" smtClean="0"/>
              <a:t> </a:t>
            </a:r>
            <a:r>
              <a:rPr lang="en-US" sz="2800" dirty="0" err="1" smtClean="0"/>
              <a:t>Kontrol</a:t>
            </a:r>
            <a:r>
              <a:rPr lang="en-US" sz="2800" dirty="0" smtClean="0"/>
              <a:t> )</a:t>
            </a:r>
          </a:p>
          <a:p>
            <a:pPr lvl="0"/>
            <a:r>
              <a:rPr lang="en-US" sz="2800" dirty="0" err="1" smtClean="0"/>
              <a:t>Kondisi</a:t>
            </a:r>
            <a:endParaRPr lang="en-US" sz="2800" dirty="0" smtClean="0"/>
          </a:p>
          <a:p>
            <a:pPr lvl="1"/>
            <a:r>
              <a:rPr lang="en-US" sz="2400" dirty="0" err="1" smtClean="0"/>
              <a:t>Sintak</a:t>
            </a:r>
            <a:r>
              <a:rPr lang="en-US" sz="2400" dirty="0" smtClean="0"/>
              <a:t> : ‘[‘</a:t>
            </a:r>
            <a:r>
              <a:rPr lang="en-US" sz="2400" dirty="0" err="1" smtClean="0"/>
              <a:t>ekspresi</a:t>
            </a:r>
            <a:r>
              <a:rPr lang="en-US" sz="2400" dirty="0" smtClean="0"/>
              <a:t>’]’ label-</a:t>
            </a:r>
            <a:r>
              <a:rPr lang="en-US" sz="2400" dirty="0" err="1" smtClean="0"/>
              <a:t>pesan</a:t>
            </a:r>
            <a:endParaRPr lang="en-US" sz="2400" dirty="0" smtClean="0"/>
          </a:p>
          <a:p>
            <a:pPr lvl="1"/>
            <a:r>
              <a:rPr lang="en-US" sz="2400" dirty="0" err="1" smtClean="0"/>
              <a:t>Dikirim</a:t>
            </a:r>
            <a:r>
              <a:rPr lang="en-US" sz="2400" dirty="0" smtClean="0"/>
              <a:t> </a:t>
            </a:r>
            <a:r>
              <a:rPr lang="en-US" sz="2400" dirty="0" err="1" smtClean="0"/>
              <a:t>hanya</a:t>
            </a:r>
            <a:r>
              <a:rPr lang="en-US" sz="2400" dirty="0" smtClean="0"/>
              <a:t> </a:t>
            </a:r>
            <a:r>
              <a:rPr lang="en-US" sz="2400" dirty="0" err="1" smtClean="0"/>
              <a:t>jika</a:t>
            </a:r>
            <a:r>
              <a:rPr lang="en-US" sz="2400" dirty="0" smtClean="0"/>
              <a:t> </a:t>
            </a:r>
            <a:r>
              <a:rPr lang="en-US" sz="2400" dirty="0" err="1" smtClean="0"/>
              <a:t>kondisi</a:t>
            </a:r>
            <a:r>
              <a:rPr lang="en-US" sz="2400" dirty="0" smtClean="0"/>
              <a:t> </a:t>
            </a:r>
            <a:r>
              <a:rPr lang="en-US" sz="2400" dirty="0" err="1" smtClean="0"/>
              <a:t>benar</a:t>
            </a:r>
            <a:endParaRPr lang="en-US" sz="2400" dirty="0" smtClean="0"/>
          </a:p>
          <a:p>
            <a:pPr lvl="1"/>
            <a:r>
              <a:rPr lang="en-US" sz="2400" dirty="0" err="1" smtClean="0"/>
              <a:t>Contoh</a:t>
            </a:r>
            <a:r>
              <a:rPr lang="en-US" sz="2400" dirty="0" smtClean="0"/>
              <a:t>: </a:t>
            </a:r>
          </a:p>
          <a:p>
            <a:pPr lvl="1"/>
            <a:endParaRPr lang="en-US" sz="2400" dirty="0" smtClean="0"/>
          </a:p>
          <a:p>
            <a:pPr lvl="1"/>
            <a:endParaRPr lang="en-US" sz="2400" dirty="0" smtClean="0"/>
          </a:p>
          <a:p>
            <a:pPr lvl="0"/>
            <a:r>
              <a:rPr lang="en-US" sz="2800" dirty="0" err="1" smtClean="0"/>
              <a:t>Iterasi</a:t>
            </a:r>
            <a:endParaRPr lang="en-US" sz="2800" dirty="0" smtClean="0"/>
          </a:p>
          <a:p>
            <a:pPr lvl="1"/>
            <a:r>
              <a:rPr lang="en-US" sz="2400" dirty="0" err="1" smtClean="0"/>
              <a:t>Sintak</a:t>
            </a:r>
            <a:r>
              <a:rPr lang="en-US" sz="2400" dirty="0" smtClean="0"/>
              <a:t> : *[‘[‘</a:t>
            </a:r>
            <a:r>
              <a:rPr lang="en-US" sz="2400" dirty="0" err="1" smtClean="0"/>
              <a:t>ekspresi</a:t>
            </a:r>
            <a:r>
              <a:rPr lang="en-US" sz="2400" dirty="0" smtClean="0"/>
              <a:t>’]’] label-</a:t>
            </a:r>
            <a:r>
              <a:rPr lang="en-US" sz="2400" dirty="0" err="1" smtClean="0"/>
              <a:t>pesan</a:t>
            </a:r>
            <a:endParaRPr lang="en-US" sz="2400" dirty="0" smtClean="0"/>
          </a:p>
          <a:p>
            <a:pPr lvl="1"/>
            <a:r>
              <a:rPr lang="en-US" sz="2400" dirty="0" err="1" smtClean="0"/>
              <a:t>Dikirim</a:t>
            </a:r>
            <a:r>
              <a:rPr lang="en-US" sz="2400" dirty="0" smtClean="0"/>
              <a:t> </a:t>
            </a:r>
            <a:r>
              <a:rPr lang="en-US" sz="2400" dirty="0" err="1" smtClean="0"/>
              <a:t>beberapa</a:t>
            </a:r>
            <a:r>
              <a:rPr lang="en-US" sz="2400" dirty="0" smtClean="0"/>
              <a:t> kali </a:t>
            </a:r>
            <a:r>
              <a:rPr lang="en-US" sz="2400" dirty="0" err="1" smtClean="0"/>
              <a:t>sehingga</a:t>
            </a:r>
            <a:r>
              <a:rPr lang="en-US" sz="2400" dirty="0" smtClean="0"/>
              <a:t> </a:t>
            </a:r>
            <a:r>
              <a:rPr lang="en-US" sz="2400" dirty="0" err="1" smtClean="0"/>
              <a:t>memungkinkan</a:t>
            </a:r>
            <a:r>
              <a:rPr lang="en-US" sz="2400" dirty="0" smtClean="0"/>
              <a:t> </a:t>
            </a:r>
            <a:r>
              <a:rPr lang="en-US" sz="2400" dirty="0" err="1" smtClean="0"/>
              <a:t>objek</a:t>
            </a:r>
            <a:r>
              <a:rPr lang="en-US" sz="2400" dirty="0" smtClean="0"/>
              <a:t> </a:t>
            </a:r>
            <a:r>
              <a:rPr lang="en-US" sz="2400" dirty="0" err="1" smtClean="0"/>
              <a:t>menerima</a:t>
            </a:r>
            <a:r>
              <a:rPr lang="en-US" sz="2400" dirty="0" smtClean="0"/>
              <a:t> </a:t>
            </a:r>
            <a:r>
              <a:rPr lang="en-US" sz="2400" dirty="0" err="1" smtClean="0"/>
              <a:t>banyak</a:t>
            </a:r>
            <a:r>
              <a:rPr lang="en-US" sz="2400" dirty="0" smtClean="0"/>
              <a:t> </a:t>
            </a:r>
            <a:r>
              <a:rPr lang="en-US" sz="2400" dirty="0" err="1" smtClean="0"/>
              <a:t>pesan</a:t>
            </a:r>
            <a:endParaRPr lang="en-US" sz="2400" dirty="0" smtClean="0"/>
          </a:p>
          <a:p>
            <a:endParaRPr lang="en-US" dirty="0"/>
          </a:p>
        </p:txBody>
      </p:sp>
      <p:sp>
        <p:nvSpPr>
          <p:cNvPr id="3" name="Title 2"/>
          <p:cNvSpPr>
            <a:spLocks noGrp="1"/>
          </p:cNvSpPr>
          <p:nvPr>
            <p:ph type="title"/>
          </p:nvPr>
        </p:nvSpPr>
        <p:spPr/>
        <p:txBody>
          <a:bodyPr/>
          <a:lstStyle/>
          <a:p>
            <a:endParaRPr lang="en-US"/>
          </a:p>
        </p:txBody>
      </p:sp>
      <p:pic>
        <p:nvPicPr>
          <p:cNvPr id="9" name="Picture 8"/>
          <p:cNvPicPr/>
          <p:nvPr/>
        </p:nvPicPr>
        <p:blipFill>
          <a:blip r:embed="rId2"/>
          <a:srcRect/>
          <a:stretch>
            <a:fillRect/>
          </a:stretch>
        </p:blipFill>
        <p:spPr bwMode="auto">
          <a:xfrm>
            <a:off x="2571736" y="3429000"/>
            <a:ext cx="3429024" cy="857256"/>
          </a:xfrm>
          <a:prstGeom prst="rect">
            <a:avLst/>
          </a:prstGeom>
          <a:noFill/>
          <a:ln w="9525">
            <a:noFill/>
            <a:miter lim="800000"/>
            <a:headEnd/>
            <a:tailEnd/>
          </a:ln>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Diagram </a:t>
            </a:r>
            <a:r>
              <a:rPr lang="en-US" dirty="0" err="1" smtClean="0"/>
              <a:t>Sequen</a:t>
            </a:r>
            <a:r>
              <a:rPr lang="id-ID" dirty="0" smtClean="0"/>
              <a:t>ce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1"/>
            <a:r>
              <a:rPr lang="en-US" dirty="0" err="1" smtClean="0"/>
              <a:t>Contoh</a:t>
            </a:r>
            <a:r>
              <a:rPr lang="en-US" dirty="0" smtClean="0"/>
              <a:t> </a:t>
            </a:r>
            <a:r>
              <a:rPr lang="en-US" dirty="0" err="1" smtClean="0"/>
              <a:t>Iterasi</a:t>
            </a:r>
            <a:endParaRPr lang="en-US" dirty="0" smtClean="0"/>
          </a:p>
          <a:p>
            <a:endParaRPr lang="en-US" dirty="0" smtClean="0"/>
          </a:p>
          <a:p>
            <a:endParaRPr lang="en-US" dirty="0" smtClean="0"/>
          </a:p>
          <a:p>
            <a:endParaRPr lang="en-US" dirty="0" smtClean="0"/>
          </a:p>
          <a:p>
            <a:endParaRPr lang="en-US" dirty="0" smtClean="0"/>
          </a:p>
          <a:p>
            <a:endParaRPr lang="en-US" dirty="0" smtClean="0"/>
          </a:p>
          <a:p>
            <a:pPr lvl="0" algn="just"/>
            <a:endParaRPr lang="en-US" sz="2800" dirty="0" smtClean="0"/>
          </a:p>
          <a:p>
            <a:pPr lvl="0" algn="just"/>
            <a:endParaRPr lang="en-US" sz="2800" dirty="0" smtClean="0"/>
          </a:p>
          <a:p>
            <a:pPr lvl="0" algn="just"/>
            <a:endParaRPr lang="en-US" sz="2800" dirty="0" smtClean="0"/>
          </a:p>
          <a:p>
            <a:pPr lvl="0" algn="just"/>
            <a:endParaRPr lang="en-US" sz="2800" dirty="0" smtClean="0"/>
          </a:p>
          <a:p>
            <a:pPr lvl="0" algn="just"/>
            <a:r>
              <a:rPr lang="en-US" sz="2800" dirty="0" err="1" smtClean="0"/>
              <a:t>Mekanisme</a:t>
            </a:r>
            <a:r>
              <a:rPr lang="en-US" sz="2800" dirty="0" smtClean="0"/>
              <a:t> </a:t>
            </a:r>
            <a:r>
              <a:rPr lang="en-US" sz="2800" dirty="0" err="1" smtClean="0"/>
              <a:t>kontrol</a:t>
            </a:r>
            <a:r>
              <a:rPr lang="en-US" sz="2800" dirty="0" smtClean="0"/>
              <a:t> </a:t>
            </a:r>
            <a:r>
              <a:rPr lang="en-US" sz="2800" dirty="0" err="1" smtClean="0"/>
              <a:t>dari</a:t>
            </a:r>
            <a:r>
              <a:rPr lang="en-US" sz="2800" dirty="0" smtClean="0"/>
              <a:t> Diagram Sequence </a:t>
            </a:r>
            <a:r>
              <a:rPr lang="en-US" sz="2800" dirty="0" err="1" smtClean="0"/>
              <a:t>hanya</a:t>
            </a:r>
            <a:r>
              <a:rPr lang="en-US" sz="2800" dirty="0" smtClean="0"/>
              <a:t> </a:t>
            </a:r>
            <a:r>
              <a:rPr lang="en-US" sz="2800" dirty="0" err="1" smtClean="0"/>
              <a:t>cukup</a:t>
            </a:r>
            <a:r>
              <a:rPr lang="en-US" sz="2800" dirty="0" smtClean="0"/>
              <a:t> </a:t>
            </a:r>
            <a:r>
              <a:rPr lang="en-US" sz="2800" dirty="0" err="1" smtClean="0"/>
              <a:t>untuk</a:t>
            </a:r>
            <a:r>
              <a:rPr lang="en-US" sz="2800" dirty="0" smtClean="0"/>
              <a:t> </a:t>
            </a:r>
            <a:r>
              <a:rPr lang="en-US" sz="2800" dirty="0" err="1" smtClean="0"/>
              <a:t>permodelan</a:t>
            </a:r>
            <a:r>
              <a:rPr lang="en-US" sz="2800" dirty="0" smtClean="0"/>
              <a:t> alternative </a:t>
            </a:r>
            <a:r>
              <a:rPr lang="en-US" sz="2800" dirty="0" err="1" smtClean="0"/>
              <a:t>sederhana</a:t>
            </a:r>
            <a:endParaRPr lang="en-US" sz="2800" dirty="0" smtClean="0"/>
          </a:p>
          <a:p>
            <a:pPr lvl="1"/>
            <a:r>
              <a:rPr lang="en-US" sz="2400" dirty="0" err="1" smtClean="0"/>
              <a:t>Perlu</a:t>
            </a:r>
            <a:r>
              <a:rPr lang="en-US" sz="2400" dirty="0" smtClean="0"/>
              <a:t> </a:t>
            </a:r>
            <a:r>
              <a:rPr lang="en-US" sz="2400" dirty="0" err="1" smtClean="0"/>
              <a:t>membuat</a:t>
            </a:r>
            <a:r>
              <a:rPr lang="en-US" sz="2400" dirty="0" smtClean="0"/>
              <a:t> </a:t>
            </a:r>
            <a:r>
              <a:rPr lang="en-US" sz="2400" dirty="0" err="1" smtClean="0"/>
              <a:t>beberapa</a:t>
            </a:r>
            <a:r>
              <a:rPr lang="en-US" sz="2400" dirty="0" smtClean="0"/>
              <a:t> diagram </a:t>
            </a:r>
            <a:r>
              <a:rPr lang="en-US" sz="2400" dirty="0" err="1" smtClean="0"/>
              <a:t>untuk</a:t>
            </a:r>
            <a:r>
              <a:rPr lang="en-US" sz="2400" dirty="0" smtClean="0"/>
              <a:t> </a:t>
            </a:r>
            <a:r>
              <a:rPr lang="en-US" sz="2400" dirty="0" err="1" smtClean="0"/>
              <a:t>sekenario</a:t>
            </a:r>
            <a:r>
              <a:rPr lang="en-US" sz="2400" dirty="0" smtClean="0"/>
              <a:t> yang </a:t>
            </a:r>
            <a:r>
              <a:rPr lang="en-US" sz="2400" dirty="0" err="1" smtClean="0"/>
              <a:t>kompleks</a:t>
            </a:r>
            <a:endParaRPr lang="en-US" sz="2400" dirty="0" smtClean="0"/>
          </a:p>
          <a:p>
            <a:pPr lvl="1" algn="just"/>
            <a:r>
              <a:rPr lang="en-US" sz="2400" dirty="0" err="1" smtClean="0"/>
              <a:t>Jangan</a:t>
            </a:r>
            <a:r>
              <a:rPr lang="en-US" sz="2400" dirty="0" smtClean="0"/>
              <a:t> </a:t>
            </a:r>
            <a:r>
              <a:rPr lang="en-US" sz="2400" dirty="0" err="1" smtClean="0"/>
              <a:t>menggunakan</a:t>
            </a:r>
            <a:r>
              <a:rPr lang="en-US" sz="2400" dirty="0" smtClean="0"/>
              <a:t> sequence diagram </a:t>
            </a:r>
            <a:r>
              <a:rPr lang="en-US" sz="2400" dirty="0" err="1" smtClean="0"/>
              <a:t>untuk</a:t>
            </a:r>
            <a:r>
              <a:rPr lang="en-US" sz="2400" dirty="0" smtClean="0"/>
              <a:t> </a:t>
            </a:r>
            <a:r>
              <a:rPr lang="en-US" sz="2400" dirty="0" err="1" smtClean="0"/>
              <a:t>pemodelan</a:t>
            </a:r>
            <a:r>
              <a:rPr lang="en-US" sz="2400" dirty="0" smtClean="0"/>
              <a:t> </a:t>
            </a:r>
            <a:r>
              <a:rPr lang="en-US" sz="2400" dirty="0" err="1" smtClean="0"/>
              <a:t>algoritma</a:t>
            </a:r>
            <a:r>
              <a:rPr lang="en-US" sz="2400" dirty="0" smtClean="0"/>
              <a:t> </a:t>
            </a:r>
            <a:r>
              <a:rPr lang="en-US" sz="2400" dirty="0" err="1" smtClean="0"/>
              <a:t>secara</a:t>
            </a:r>
            <a:r>
              <a:rPr lang="en-US" sz="2400" dirty="0" smtClean="0"/>
              <a:t> detail </a:t>
            </a:r>
            <a:r>
              <a:rPr lang="en-US" sz="2400" dirty="0" err="1" smtClean="0"/>
              <a:t>lebih</a:t>
            </a:r>
            <a:r>
              <a:rPr lang="en-US" sz="2400" dirty="0" smtClean="0"/>
              <a:t> </a:t>
            </a:r>
            <a:r>
              <a:rPr lang="en-US" sz="2400" dirty="0" err="1" smtClean="0"/>
              <a:t>baik</a:t>
            </a:r>
            <a:r>
              <a:rPr lang="en-US" sz="2400" dirty="0" smtClean="0"/>
              <a:t> </a:t>
            </a:r>
            <a:r>
              <a:rPr lang="en-US" sz="2400" dirty="0" err="1" smtClean="0"/>
              <a:t>menggunakan</a:t>
            </a:r>
            <a:r>
              <a:rPr lang="en-US" sz="2400" dirty="0" smtClean="0"/>
              <a:t> </a:t>
            </a:r>
            <a:r>
              <a:rPr lang="en-US" sz="2400" i="1" dirty="0" smtClean="0"/>
              <a:t>diagram </a:t>
            </a:r>
            <a:r>
              <a:rPr lang="en-US" sz="2400" i="1" dirty="0" err="1" smtClean="0"/>
              <a:t>aktifitas</a:t>
            </a:r>
            <a:r>
              <a:rPr lang="en-US" sz="2400" i="1" dirty="0" smtClean="0"/>
              <a:t>, pseudo-code ,</a:t>
            </a:r>
            <a:r>
              <a:rPr lang="en-US" sz="2400" dirty="0" smtClean="0"/>
              <a:t> </a:t>
            </a:r>
            <a:r>
              <a:rPr lang="en-US" sz="2400" dirty="0" err="1" smtClean="0"/>
              <a:t>atau</a:t>
            </a:r>
            <a:r>
              <a:rPr lang="en-US" sz="2400" dirty="0" smtClean="0"/>
              <a:t> </a:t>
            </a:r>
            <a:r>
              <a:rPr lang="en-US" sz="2400" i="1" dirty="0" smtClean="0"/>
              <a:t>state-chart diagram</a:t>
            </a:r>
            <a:endParaRPr lang="en-US" sz="2400" dirty="0"/>
          </a:p>
        </p:txBody>
      </p:sp>
      <p:sp>
        <p:nvSpPr>
          <p:cNvPr id="3" name="Title 2"/>
          <p:cNvSpPr>
            <a:spLocks noGrp="1"/>
          </p:cNvSpPr>
          <p:nvPr>
            <p:ph type="title"/>
          </p:nvPr>
        </p:nvSpPr>
        <p:spPr/>
        <p:txBody>
          <a:bodyPr/>
          <a:lstStyle/>
          <a:p>
            <a:endParaRPr lang="en-US"/>
          </a:p>
        </p:txBody>
      </p:sp>
      <p:pic>
        <p:nvPicPr>
          <p:cNvPr id="5" name="Picture 4"/>
          <p:cNvPicPr/>
          <p:nvPr/>
        </p:nvPicPr>
        <p:blipFill>
          <a:blip r:embed="rId2"/>
          <a:srcRect/>
          <a:stretch>
            <a:fillRect/>
          </a:stretch>
        </p:blipFill>
        <p:spPr bwMode="auto">
          <a:xfrm>
            <a:off x="1785918" y="1928802"/>
            <a:ext cx="5286412" cy="2357454"/>
          </a:xfrm>
          <a:prstGeom prst="rect">
            <a:avLst/>
          </a:prstGeom>
          <a:noFill/>
          <a:ln w="9525">
            <a:noFill/>
            <a:miter lim="800000"/>
            <a:headEnd/>
            <a:tailEnd/>
          </a:ln>
        </p:spPr>
      </p:pic>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tretch>
            <a:fillRect/>
          </a:stretch>
        </p:blipFill>
        <p:spPr bwMode="auto">
          <a:xfrm>
            <a:off x="500034" y="1214422"/>
            <a:ext cx="8358246" cy="5143536"/>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id-ID" dirty="0" smtClean="0"/>
              <a:t>Penggunaan Notasi</a:t>
            </a:r>
            <a:endParaRPr lang="id-ID" dirty="0"/>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err="1" smtClean="0"/>
              <a:t>Identifikasi</a:t>
            </a:r>
            <a:r>
              <a:rPr lang="en-US" dirty="0" smtClean="0"/>
              <a:t> </a:t>
            </a:r>
            <a:r>
              <a:rPr lang="en-US" dirty="0" err="1" smtClean="0"/>
              <a:t>lingkup</a:t>
            </a:r>
            <a:r>
              <a:rPr lang="en-US" dirty="0" smtClean="0"/>
              <a:t> diagram sequence.</a:t>
            </a:r>
            <a:endParaRPr lang="id-ID" dirty="0" smtClean="0"/>
          </a:p>
          <a:p>
            <a:pPr algn="just">
              <a:buNone/>
            </a:pPr>
            <a:r>
              <a:rPr lang="id-ID" dirty="0" smtClean="0"/>
              <a:t>	</a:t>
            </a:r>
            <a:r>
              <a:rPr lang="en-US" dirty="0" err="1" smtClean="0"/>
              <a:t>Dimulai</a:t>
            </a:r>
            <a:r>
              <a:rPr lang="en-US" dirty="0" smtClean="0"/>
              <a:t> </a:t>
            </a:r>
            <a:r>
              <a:rPr lang="en-US" dirty="0" err="1" smtClean="0"/>
              <a:t>dengan</a:t>
            </a:r>
            <a:r>
              <a:rPr lang="en-US" dirty="0" smtClean="0"/>
              <a:t> </a:t>
            </a:r>
            <a:r>
              <a:rPr lang="en-US" dirty="0" err="1" smtClean="0"/>
              <a:t>mengidentifikasi</a:t>
            </a:r>
            <a:r>
              <a:rPr lang="en-US" dirty="0" smtClean="0"/>
              <a:t> </a:t>
            </a:r>
            <a:r>
              <a:rPr lang="en-US" dirty="0" err="1" smtClean="0"/>
              <a:t>apa</a:t>
            </a:r>
            <a:r>
              <a:rPr lang="en-US" dirty="0" smtClean="0"/>
              <a:t> yang </a:t>
            </a:r>
            <a:r>
              <a:rPr lang="en-US" dirty="0" err="1" smtClean="0"/>
              <a:t>sedang</a:t>
            </a:r>
            <a:r>
              <a:rPr lang="en-US" dirty="0" smtClean="0"/>
              <a:t> </a:t>
            </a:r>
            <a:r>
              <a:rPr lang="en-US" dirty="0" err="1" smtClean="0"/>
              <a:t>dimodelkan.begitu</a:t>
            </a:r>
            <a:r>
              <a:rPr lang="en-US" dirty="0" smtClean="0"/>
              <a:t> </a:t>
            </a:r>
            <a:r>
              <a:rPr lang="en-US" dirty="0" err="1" smtClean="0"/>
              <a:t>diperoleh</a:t>
            </a:r>
            <a:r>
              <a:rPr lang="en-US" dirty="0" smtClean="0"/>
              <a:t> </a:t>
            </a:r>
            <a:r>
              <a:rPr lang="en-US" dirty="0" err="1" smtClean="0"/>
              <a:t>lingkut</a:t>
            </a:r>
            <a:r>
              <a:rPr lang="en-US" dirty="0" smtClean="0"/>
              <a:t> </a:t>
            </a:r>
            <a:r>
              <a:rPr lang="en-US" dirty="0" err="1" smtClean="0"/>
              <a:t>dari</a:t>
            </a:r>
            <a:r>
              <a:rPr lang="en-US" dirty="0" smtClean="0"/>
              <a:t> diagram </a:t>
            </a:r>
            <a:r>
              <a:rPr lang="en-US" dirty="0" err="1" smtClean="0"/>
              <a:t>buatlah</a:t>
            </a:r>
            <a:r>
              <a:rPr lang="en-US" dirty="0" smtClean="0"/>
              <a:t> </a:t>
            </a:r>
            <a:r>
              <a:rPr lang="en-US" dirty="0" err="1" smtClean="0"/>
              <a:t>catatan</a:t>
            </a:r>
            <a:r>
              <a:rPr lang="en-US" dirty="0" smtClean="0"/>
              <a:t> yang </a:t>
            </a:r>
            <a:r>
              <a:rPr lang="en-US" dirty="0" err="1" smtClean="0"/>
              <a:t>merupakan</a:t>
            </a:r>
            <a:r>
              <a:rPr lang="en-US" dirty="0" smtClean="0"/>
              <a:t> </a:t>
            </a:r>
            <a:r>
              <a:rPr lang="en-US" dirty="0" err="1" smtClean="0"/>
              <a:t>nama</a:t>
            </a:r>
            <a:r>
              <a:rPr lang="en-US" dirty="0" smtClean="0"/>
              <a:t> </a:t>
            </a:r>
            <a:r>
              <a:rPr lang="en-US" dirty="0" err="1" smtClean="0"/>
              <a:t>dan</a:t>
            </a:r>
            <a:r>
              <a:rPr lang="en-US" dirty="0" smtClean="0"/>
              <a:t> identifier yang </a:t>
            </a:r>
            <a:r>
              <a:rPr lang="en-US" dirty="0" err="1" smtClean="0"/>
              <a:t>unik</a:t>
            </a:r>
            <a:r>
              <a:rPr lang="en-US" dirty="0" smtClean="0"/>
              <a:t> </a:t>
            </a:r>
            <a:r>
              <a:rPr lang="en-US" dirty="0" err="1" smtClean="0"/>
              <a:t>dari</a:t>
            </a:r>
            <a:r>
              <a:rPr lang="en-US" dirty="0" smtClean="0"/>
              <a:t> diagram yang </a:t>
            </a:r>
            <a:r>
              <a:rPr lang="en-US" dirty="0" err="1" smtClean="0"/>
              <a:t>dibuat</a:t>
            </a:r>
            <a:r>
              <a:rPr lang="en-US" dirty="0" smtClean="0"/>
              <a:t>.</a:t>
            </a:r>
            <a:endParaRPr lang="id-ID" dirty="0" smtClean="0"/>
          </a:p>
          <a:p>
            <a:pPr lvl="0"/>
            <a:r>
              <a:rPr lang="en-US" dirty="0" err="1" smtClean="0"/>
              <a:t>Daftarkan</a:t>
            </a:r>
            <a:r>
              <a:rPr lang="en-US" dirty="0" smtClean="0"/>
              <a:t> </a:t>
            </a:r>
            <a:r>
              <a:rPr lang="en-US" dirty="0" err="1" smtClean="0"/>
              <a:t>langkah-langkah</a:t>
            </a:r>
            <a:r>
              <a:rPr lang="en-US" dirty="0" smtClean="0"/>
              <a:t> </a:t>
            </a:r>
            <a:r>
              <a:rPr lang="en-US" dirty="0" err="1" smtClean="0"/>
              <a:t>di</a:t>
            </a:r>
            <a:r>
              <a:rPr lang="en-US" dirty="0" smtClean="0"/>
              <a:t> use case yang </a:t>
            </a:r>
            <a:r>
              <a:rPr lang="en-US" dirty="0" err="1" smtClean="0"/>
              <a:t>termasuk</a:t>
            </a:r>
            <a:r>
              <a:rPr lang="en-US" dirty="0" smtClean="0"/>
              <a:t> </a:t>
            </a:r>
            <a:r>
              <a:rPr lang="en-US" dirty="0" err="1" smtClean="0"/>
              <a:t>dilingkup</a:t>
            </a:r>
            <a:r>
              <a:rPr lang="en-US" dirty="0" smtClean="0"/>
              <a:t> </a:t>
            </a:r>
            <a:r>
              <a:rPr lang="en-US" dirty="0" err="1" smtClean="0"/>
              <a:t>disebelah</a:t>
            </a:r>
            <a:r>
              <a:rPr lang="en-US" dirty="0" smtClean="0"/>
              <a:t> </a:t>
            </a:r>
            <a:r>
              <a:rPr lang="en-US" dirty="0" err="1" smtClean="0"/>
              <a:t>kiri</a:t>
            </a:r>
            <a:endParaRPr lang="id-ID" dirty="0" smtClean="0"/>
          </a:p>
          <a:p>
            <a:pPr algn="just">
              <a:buNone/>
            </a:pPr>
            <a:r>
              <a:rPr lang="id-ID" dirty="0" smtClean="0"/>
              <a:t>	</a:t>
            </a:r>
            <a:r>
              <a:rPr lang="en-US" dirty="0" smtClean="0"/>
              <a:t>Cara </a:t>
            </a:r>
            <a:r>
              <a:rPr lang="en-US" dirty="0" err="1" smtClean="0"/>
              <a:t>ini</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melacak</a:t>
            </a:r>
            <a:r>
              <a:rPr lang="en-US" dirty="0" smtClean="0"/>
              <a:t> diagram </a:t>
            </a:r>
            <a:r>
              <a:rPr lang="en-US" dirty="0" err="1" smtClean="0"/>
              <a:t>sekuen</a:t>
            </a:r>
            <a:r>
              <a:rPr lang="en-US" dirty="0" smtClean="0"/>
              <a:t> </a:t>
            </a:r>
            <a:r>
              <a:rPr lang="en-US" dirty="0" err="1" smtClean="0"/>
              <a:t>dan</a:t>
            </a:r>
            <a:r>
              <a:rPr lang="en-US" dirty="0" smtClean="0"/>
              <a:t> use </a:t>
            </a:r>
            <a:r>
              <a:rPr lang="en-US" dirty="0" err="1" smtClean="0"/>
              <a:t>casenya</a:t>
            </a:r>
            <a:r>
              <a:rPr lang="en-US" dirty="0" smtClean="0"/>
              <a:t> </a:t>
            </a:r>
            <a:endParaRPr lang="id-ID" dirty="0" smtClean="0"/>
          </a:p>
          <a:p>
            <a:pPr lvl="0"/>
            <a:r>
              <a:rPr lang="en-US" dirty="0" err="1" smtClean="0"/>
              <a:t>Berikan</a:t>
            </a:r>
            <a:r>
              <a:rPr lang="en-US" dirty="0" smtClean="0"/>
              <a:t> </a:t>
            </a:r>
            <a:r>
              <a:rPr lang="en-US" dirty="0" err="1" smtClean="0"/>
              <a:t>Kelas</a:t>
            </a:r>
            <a:r>
              <a:rPr lang="en-US" dirty="0" smtClean="0"/>
              <a:t> </a:t>
            </a:r>
            <a:r>
              <a:rPr lang="en-US" dirty="0" err="1" smtClean="0"/>
              <a:t>pengendali</a:t>
            </a:r>
            <a:endParaRPr lang="id-ID" dirty="0" smtClean="0"/>
          </a:p>
          <a:p>
            <a:pPr algn="just">
              <a:buNone/>
            </a:pPr>
            <a:r>
              <a:rPr lang="id-ID" dirty="0" smtClean="0"/>
              <a:t>	</a:t>
            </a:r>
            <a:r>
              <a:rPr lang="en-US" dirty="0" err="1" smtClean="0"/>
              <a:t>Lebih</a:t>
            </a:r>
            <a:r>
              <a:rPr lang="en-US" dirty="0" smtClean="0"/>
              <a:t> </a:t>
            </a:r>
            <a:r>
              <a:rPr lang="en-US" dirty="0" err="1" smtClean="0"/>
              <a:t>baik</a:t>
            </a:r>
            <a:r>
              <a:rPr lang="en-US" dirty="0" smtClean="0"/>
              <a:t> </a:t>
            </a:r>
            <a:r>
              <a:rPr lang="en-US" dirty="0" err="1" smtClean="0"/>
              <a:t>terdapat</a:t>
            </a:r>
            <a:r>
              <a:rPr lang="en-US" dirty="0" smtClean="0"/>
              <a:t> </a:t>
            </a:r>
            <a:r>
              <a:rPr lang="en-US" dirty="0" err="1" smtClean="0"/>
              <a:t>satu</a:t>
            </a:r>
            <a:r>
              <a:rPr lang="en-US" dirty="0" smtClean="0"/>
              <a:t> </a:t>
            </a:r>
            <a:r>
              <a:rPr lang="en-US" dirty="0" err="1" smtClean="0"/>
              <a:t>kelas</a:t>
            </a:r>
            <a:r>
              <a:rPr lang="en-US" dirty="0" smtClean="0"/>
              <a:t> </a:t>
            </a:r>
            <a:r>
              <a:rPr lang="en-US" dirty="0" err="1" smtClean="0"/>
              <a:t>pengendali</a:t>
            </a:r>
            <a:r>
              <a:rPr lang="en-US" dirty="0" smtClean="0"/>
              <a:t> </a:t>
            </a:r>
            <a:r>
              <a:rPr lang="en-US" dirty="0" err="1" smtClean="0"/>
              <a:t>atau</a:t>
            </a:r>
            <a:r>
              <a:rPr lang="en-US" dirty="0" smtClean="0"/>
              <a:t> </a:t>
            </a:r>
            <a:r>
              <a:rPr lang="en-US" dirty="0" err="1" smtClean="0"/>
              <a:t>lebih</a:t>
            </a:r>
            <a:r>
              <a:rPr lang="en-US" dirty="0" smtClean="0"/>
              <a:t> yang </a:t>
            </a:r>
            <a:r>
              <a:rPr lang="en-US" dirty="0" err="1" smtClean="0"/>
              <a:t>menjadi</a:t>
            </a:r>
            <a:r>
              <a:rPr lang="en-US" dirty="0" smtClean="0"/>
              <a:t> </a:t>
            </a:r>
            <a:r>
              <a:rPr lang="en-US" dirty="0" err="1" smtClean="0"/>
              <a:t>perantara</a:t>
            </a:r>
            <a:r>
              <a:rPr lang="en-US" dirty="0" smtClean="0"/>
              <a:t> </a:t>
            </a:r>
            <a:r>
              <a:rPr lang="en-US" dirty="0" err="1" smtClean="0"/>
              <a:t>antara</a:t>
            </a:r>
            <a:r>
              <a:rPr lang="en-US" dirty="0" smtClean="0"/>
              <a:t> logic </a:t>
            </a:r>
            <a:r>
              <a:rPr lang="en-US" dirty="0" err="1" smtClean="0"/>
              <a:t>bisnis</a:t>
            </a:r>
            <a:r>
              <a:rPr lang="en-US" dirty="0" smtClean="0"/>
              <a:t> yang </a:t>
            </a:r>
            <a:r>
              <a:rPr lang="en-US" dirty="0" err="1" smtClean="0"/>
              <a:t>tidak</a:t>
            </a:r>
            <a:r>
              <a:rPr lang="en-US" dirty="0" smtClean="0"/>
              <a:t> </a:t>
            </a:r>
            <a:r>
              <a:rPr lang="en-US" dirty="0" err="1" smtClean="0"/>
              <a:t>dimiliki</a:t>
            </a:r>
            <a:r>
              <a:rPr lang="en-US" dirty="0" smtClean="0"/>
              <a:t> </a:t>
            </a:r>
            <a:r>
              <a:rPr lang="en-US" dirty="0" err="1" smtClean="0"/>
              <a:t>oleh</a:t>
            </a:r>
            <a:r>
              <a:rPr lang="en-US" dirty="0" smtClean="0"/>
              <a:t> </a:t>
            </a:r>
            <a:r>
              <a:rPr lang="en-US" dirty="0" err="1" smtClean="0"/>
              <a:t>kelas</a:t>
            </a:r>
            <a:r>
              <a:rPr lang="en-US" dirty="0" smtClean="0"/>
              <a:t> user interface, </a:t>
            </a:r>
            <a:r>
              <a:rPr lang="en-US" dirty="0" err="1" smtClean="0"/>
              <a:t>seharusnnya</a:t>
            </a:r>
            <a:r>
              <a:rPr lang="en-US" dirty="0" smtClean="0"/>
              <a:t> </a:t>
            </a:r>
            <a:r>
              <a:rPr lang="en-US" dirty="0" err="1" smtClean="0"/>
              <a:t>dikapsulkan</a:t>
            </a:r>
            <a:r>
              <a:rPr lang="en-US" dirty="0" smtClean="0"/>
              <a:t> </a:t>
            </a:r>
            <a:r>
              <a:rPr lang="en-US" dirty="0" err="1" smtClean="0"/>
              <a:t>di</a:t>
            </a:r>
            <a:r>
              <a:rPr lang="en-US" dirty="0" smtClean="0"/>
              <a:t> </a:t>
            </a:r>
            <a:r>
              <a:rPr lang="en-US" dirty="0" err="1" smtClean="0"/>
              <a:t>kelas</a:t>
            </a:r>
            <a:r>
              <a:rPr lang="en-US" dirty="0" smtClean="0"/>
              <a:t> </a:t>
            </a:r>
            <a:r>
              <a:rPr lang="en-US" dirty="0" err="1" smtClean="0"/>
              <a:t>pengendali</a:t>
            </a:r>
            <a:r>
              <a:rPr lang="en-US" dirty="0" smtClean="0"/>
              <a:t> yang </a:t>
            </a:r>
            <a:r>
              <a:rPr lang="en-US" dirty="0" err="1" smtClean="0"/>
              <a:t>merupakan</a:t>
            </a:r>
            <a:r>
              <a:rPr lang="en-US" dirty="0" smtClean="0"/>
              <a:t> </a:t>
            </a:r>
            <a:r>
              <a:rPr lang="en-US" dirty="0" err="1" smtClean="0"/>
              <a:t>kelas</a:t>
            </a:r>
            <a:r>
              <a:rPr lang="en-US" dirty="0" smtClean="0"/>
              <a:t> </a:t>
            </a:r>
            <a:r>
              <a:rPr lang="en-US" dirty="0" err="1" smtClean="0"/>
              <a:t>bisnis</a:t>
            </a:r>
            <a:r>
              <a:rPr lang="en-US" dirty="0" smtClean="0"/>
              <a:t>. </a:t>
            </a:r>
            <a:r>
              <a:rPr lang="en-US" dirty="0" err="1" smtClean="0"/>
              <a:t>Nantinnya,ditahap</a:t>
            </a:r>
            <a:r>
              <a:rPr lang="en-US" dirty="0" smtClean="0"/>
              <a:t> </a:t>
            </a:r>
            <a:r>
              <a:rPr lang="en-US" dirty="0" err="1" smtClean="0"/>
              <a:t>perancangan</a:t>
            </a:r>
            <a:r>
              <a:rPr lang="en-US" dirty="0" smtClean="0"/>
              <a:t> </a:t>
            </a:r>
            <a:r>
              <a:rPr lang="en-US" dirty="0" err="1" smtClean="0"/>
              <a:t>kita</a:t>
            </a:r>
            <a:r>
              <a:rPr lang="en-US" dirty="0" smtClean="0"/>
              <a:t> </a:t>
            </a:r>
            <a:r>
              <a:rPr lang="en-US" dirty="0" err="1" smtClean="0"/>
              <a:t>akan</a:t>
            </a:r>
            <a:r>
              <a:rPr lang="en-US" dirty="0" smtClean="0"/>
              <a:t> </a:t>
            </a:r>
            <a:r>
              <a:rPr lang="en-US" dirty="0" err="1" smtClean="0"/>
              <a:t>melakukan</a:t>
            </a:r>
            <a:r>
              <a:rPr lang="en-US" dirty="0" smtClean="0"/>
              <a:t> refactoring </a:t>
            </a:r>
            <a:r>
              <a:rPr lang="en-US" dirty="0" err="1" smtClean="0"/>
              <a:t>terhadap</a:t>
            </a:r>
            <a:r>
              <a:rPr lang="en-US" dirty="0" smtClean="0"/>
              <a:t> logic </a:t>
            </a:r>
            <a:r>
              <a:rPr lang="en-US" dirty="0" err="1" smtClean="0"/>
              <a:t>ini</a:t>
            </a:r>
            <a:r>
              <a:rPr lang="en-US" dirty="0" smtClean="0"/>
              <a:t> </a:t>
            </a:r>
            <a:r>
              <a:rPr lang="en-US" dirty="0" err="1" smtClean="0"/>
              <a:t>menjadi</a:t>
            </a:r>
            <a:r>
              <a:rPr lang="en-US" dirty="0" smtClean="0"/>
              <a:t> </a:t>
            </a:r>
            <a:r>
              <a:rPr lang="en-US" dirty="0" err="1" smtClean="0"/>
              <a:t>satu</a:t>
            </a:r>
            <a:r>
              <a:rPr lang="en-US" dirty="0" smtClean="0"/>
              <a:t> </a:t>
            </a:r>
            <a:r>
              <a:rPr lang="en-US" dirty="0" err="1" smtClean="0"/>
              <a:t>kelas</a:t>
            </a:r>
            <a:r>
              <a:rPr lang="en-US" dirty="0" smtClean="0"/>
              <a:t> </a:t>
            </a:r>
            <a:r>
              <a:rPr lang="en-US" dirty="0" err="1" smtClean="0"/>
              <a:t>atau</a:t>
            </a:r>
            <a:r>
              <a:rPr lang="en-US" dirty="0" smtClean="0"/>
              <a:t> </a:t>
            </a:r>
            <a:r>
              <a:rPr lang="en-US" dirty="0" err="1" smtClean="0"/>
              <a:t>lebih</a:t>
            </a:r>
            <a:r>
              <a:rPr lang="en-US" dirty="0" smtClean="0"/>
              <a:t> yang </a:t>
            </a:r>
            <a:r>
              <a:rPr lang="en-US" dirty="0" err="1" smtClean="0"/>
              <a:t>mengambarakan</a:t>
            </a:r>
            <a:r>
              <a:rPr lang="en-US" dirty="0" smtClean="0"/>
              <a:t> </a:t>
            </a:r>
            <a:r>
              <a:rPr lang="en-US" dirty="0" err="1" smtClean="0"/>
              <a:t>isu-isu</a:t>
            </a:r>
            <a:r>
              <a:rPr lang="en-US" dirty="0" smtClean="0"/>
              <a:t> </a:t>
            </a:r>
            <a:r>
              <a:rPr lang="en-US" dirty="0" err="1" smtClean="0"/>
              <a:t>teknologi</a:t>
            </a:r>
            <a:r>
              <a:rPr lang="en-US" dirty="0" smtClean="0"/>
              <a:t> </a:t>
            </a:r>
            <a:r>
              <a:rPr lang="en-US" dirty="0" err="1" smtClean="0"/>
              <a:t>implementasi</a:t>
            </a:r>
            <a:r>
              <a:rPr lang="en-US" dirty="0" smtClean="0"/>
              <a:t> yang </a:t>
            </a:r>
            <a:r>
              <a:rPr lang="en-US" dirty="0" err="1" smtClean="0"/>
              <a:t>dipilih.labeli</a:t>
            </a:r>
            <a:r>
              <a:rPr lang="en-US" dirty="0" smtClean="0"/>
              <a:t> </a:t>
            </a:r>
            <a:r>
              <a:rPr lang="en-US" dirty="0" err="1" smtClean="0"/>
              <a:t>masing-masing</a:t>
            </a:r>
            <a:r>
              <a:rPr lang="en-US" dirty="0" smtClean="0"/>
              <a:t> box </a:t>
            </a:r>
            <a:r>
              <a:rPr lang="en-US" dirty="0" err="1" smtClean="0"/>
              <a:t>dengan</a:t>
            </a:r>
            <a:r>
              <a:rPr lang="en-US" dirty="0" smtClean="0"/>
              <a:t> &lt;&lt;controller&gt;&gt;</a:t>
            </a:r>
            <a:endParaRPr lang="id-ID" dirty="0" smtClean="0"/>
          </a:p>
        </p:txBody>
      </p:sp>
      <p:sp>
        <p:nvSpPr>
          <p:cNvPr id="2" name="Title 1"/>
          <p:cNvSpPr>
            <a:spLocks noGrp="1"/>
          </p:cNvSpPr>
          <p:nvPr>
            <p:ph type="title"/>
          </p:nvPr>
        </p:nvSpPr>
        <p:spPr/>
        <p:txBody>
          <a:bodyPr/>
          <a:lstStyle/>
          <a:p>
            <a:pPr algn="l"/>
            <a:r>
              <a:rPr lang="id-ID" dirty="0" smtClean="0"/>
              <a:t>Langkah Pembuatan</a:t>
            </a:r>
            <a:endParaRPr lang="id-ID" dirty="0"/>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dirty="0" err="1" smtClean="0"/>
              <a:t>Berikan</a:t>
            </a:r>
            <a:r>
              <a:rPr lang="en-US" dirty="0" smtClean="0"/>
              <a:t> Box </a:t>
            </a:r>
            <a:r>
              <a:rPr lang="en-US" dirty="0" err="1" smtClean="0"/>
              <a:t>untuk</a:t>
            </a:r>
            <a:r>
              <a:rPr lang="en-US" dirty="0" smtClean="0"/>
              <a:t> </a:t>
            </a:r>
            <a:r>
              <a:rPr lang="en-US" dirty="0" err="1" smtClean="0"/>
              <a:t>masing-masing</a:t>
            </a:r>
            <a:r>
              <a:rPr lang="en-US" dirty="0" smtClean="0"/>
              <a:t> actor</a:t>
            </a:r>
            <a:endParaRPr lang="id-ID" dirty="0" smtClean="0"/>
          </a:p>
          <a:p>
            <a:pPr algn="just">
              <a:buNone/>
            </a:pPr>
            <a:r>
              <a:rPr lang="id-ID" dirty="0" smtClean="0"/>
              <a:t>	</a:t>
            </a:r>
            <a:r>
              <a:rPr lang="en-US" dirty="0" err="1" smtClean="0"/>
              <a:t>Berikan</a:t>
            </a:r>
            <a:r>
              <a:rPr lang="en-US" dirty="0" smtClean="0"/>
              <a:t> </a:t>
            </a:r>
            <a:r>
              <a:rPr lang="en-US" dirty="0" err="1" smtClean="0"/>
              <a:t>masing-masing</a:t>
            </a:r>
            <a:r>
              <a:rPr lang="en-US" dirty="0" smtClean="0"/>
              <a:t> box </a:t>
            </a:r>
            <a:r>
              <a:rPr lang="en-US" dirty="0" err="1" smtClean="0"/>
              <a:t>untuk</a:t>
            </a:r>
            <a:r>
              <a:rPr lang="en-US" dirty="0" smtClean="0"/>
              <a:t> actor </a:t>
            </a:r>
            <a:r>
              <a:rPr lang="en-US" dirty="0" err="1" smtClean="0"/>
              <a:t>diatas</a:t>
            </a:r>
            <a:r>
              <a:rPr lang="en-US" dirty="0" smtClean="0"/>
              <a:t> , </a:t>
            </a:r>
            <a:r>
              <a:rPr lang="en-US" dirty="0" err="1" smtClean="0"/>
              <a:t>biasannya</a:t>
            </a:r>
            <a:r>
              <a:rPr lang="en-US" dirty="0" smtClean="0"/>
              <a:t> </a:t>
            </a:r>
            <a:r>
              <a:rPr lang="en-US" dirty="0" err="1" smtClean="0"/>
              <a:t>menggambarkan</a:t>
            </a:r>
            <a:r>
              <a:rPr lang="en-US" dirty="0" smtClean="0"/>
              <a:t> </a:t>
            </a:r>
            <a:r>
              <a:rPr lang="en-US" dirty="0" err="1" smtClean="0"/>
              <a:t>entitas</a:t>
            </a:r>
            <a:r>
              <a:rPr lang="en-US" dirty="0" smtClean="0"/>
              <a:t>. </a:t>
            </a:r>
            <a:r>
              <a:rPr lang="en-US" dirty="0" err="1" smtClean="0"/>
              <a:t>Labeli</a:t>
            </a:r>
            <a:r>
              <a:rPr lang="en-US" dirty="0" smtClean="0"/>
              <a:t> </a:t>
            </a:r>
            <a:r>
              <a:rPr lang="en-US" dirty="0" err="1" smtClean="0"/>
              <a:t>dengan</a:t>
            </a:r>
            <a:r>
              <a:rPr lang="en-US" dirty="0" smtClean="0"/>
              <a:t> &lt;&lt;actor&gt;&gt;</a:t>
            </a:r>
            <a:endParaRPr lang="id-ID" dirty="0" smtClean="0"/>
          </a:p>
          <a:p>
            <a:pPr lvl="0" algn="just"/>
            <a:r>
              <a:rPr lang="en-US" dirty="0" err="1" smtClean="0"/>
              <a:t>Berikan</a:t>
            </a:r>
            <a:r>
              <a:rPr lang="en-US" dirty="0" smtClean="0"/>
              <a:t> box </a:t>
            </a:r>
            <a:r>
              <a:rPr lang="en-US" dirty="0" err="1" smtClean="0"/>
              <a:t>untuk</a:t>
            </a:r>
            <a:r>
              <a:rPr lang="en-US" dirty="0" smtClean="0"/>
              <a:t> </a:t>
            </a:r>
            <a:r>
              <a:rPr lang="en-US" dirty="0" err="1" smtClean="0"/>
              <a:t>masing-masing</a:t>
            </a:r>
            <a:r>
              <a:rPr lang="en-US" dirty="0" smtClean="0"/>
              <a:t> </a:t>
            </a:r>
            <a:r>
              <a:rPr lang="en-US" dirty="0" err="1" smtClean="0"/>
              <a:t>antarmuka</a:t>
            </a:r>
            <a:r>
              <a:rPr lang="en-US" dirty="0" smtClean="0"/>
              <a:t> </a:t>
            </a:r>
            <a:r>
              <a:rPr lang="en-US" dirty="0" err="1" smtClean="0"/>
              <a:t>pemakai</a:t>
            </a:r>
            <a:r>
              <a:rPr lang="en-US" dirty="0" smtClean="0"/>
              <a:t> yang </a:t>
            </a:r>
            <a:r>
              <a:rPr lang="en-US" dirty="0" err="1" smtClean="0"/>
              <a:t>utama</a:t>
            </a:r>
            <a:r>
              <a:rPr lang="en-US" dirty="0" smtClean="0"/>
              <a:t> (UI)</a:t>
            </a:r>
            <a:endParaRPr lang="id-ID" dirty="0" smtClean="0"/>
          </a:p>
          <a:p>
            <a:pPr algn="just">
              <a:buNone/>
            </a:pPr>
            <a:r>
              <a:rPr lang="id-ID" dirty="0" smtClean="0"/>
              <a:t>	</a:t>
            </a:r>
            <a:r>
              <a:rPr lang="en-US" dirty="0" err="1" smtClean="0"/>
              <a:t>Antarmuka</a:t>
            </a:r>
            <a:r>
              <a:rPr lang="en-US" dirty="0" smtClean="0"/>
              <a:t> </a:t>
            </a:r>
            <a:r>
              <a:rPr lang="en-US" dirty="0" err="1" smtClean="0"/>
              <a:t>pemakai</a:t>
            </a:r>
            <a:r>
              <a:rPr lang="en-US" dirty="0" smtClean="0"/>
              <a:t> </a:t>
            </a:r>
            <a:r>
              <a:rPr lang="en-US" dirty="0" err="1" smtClean="0"/>
              <a:t>diimplementasikan</a:t>
            </a:r>
            <a:r>
              <a:rPr lang="en-US" dirty="0" smtClean="0"/>
              <a:t> </a:t>
            </a:r>
            <a:r>
              <a:rPr lang="en-US" dirty="0" err="1" smtClean="0"/>
              <a:t>sebagai</a:t>
            </a:r>
            <a:r>
              <a:rPr lang="en-US" dirty="0" smtClean="0"/>
              <a:t> </a:t>
            </a:r>
            <a:r>
              <a:rPr lang="en-US" dirty="0" err="1" smtClean="0"/>
              <a:t>kelas</a:t>
            </a:r>
            <a:r>
              <a:rPr lang="en-US" dirty="0" smtClean="0"/>
              <a:t> </a:t>
            </a:r>
            <a:r>
              <a:rPr lang="en-US" dirty="0" err="1" smtClean="0"/>
              <a:t>di</a:t>
            </a:r>
            <a:r>
              <a:rPr lang="en-US" dirty="0" smtClean="0"/>
              <a:t> system </a:t>
            </a:r>
            <a:r>
              <a:rPr lang="en-US" dirty="0" err="1" smtClean="0"/>
              <a:t>berorientasi</a:t>
            </a:r>
            <a:r>
              <a:rPr lang="en-US" dirty="0" smtClean="0"/>
              <a:t> </a:t>
            </a:r>
            <a:r>
              <a:rPr lang="en-US" dirty="0" err="1" smtClean="0"/>
              <a:t>objek</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dimodelkan</a:t>
            </a:r>
            <a:r>
              <a:rPr lang="en-US" dirty="0" smtClean="0"/>
              <a:t> </a:t>
            </a:r>
            <a:r>
              <a:rPr lang="en-US" dirty="0" err="1" smtClean="0"/>
              <a:t>sebagai</a:t>
            </a:r>
            <a:r>
              <a:rPr lang="en-US" dirty="0" smtClean="0"/>
              <a:t> box </a:t>
            </a:r>
            <a:r>
              <a:rPr lang="en-US" dirty="0" err="1" smtClean="0"/>
              <a:t>didiagram</a:t>
            </a:r>
            <a:r>
              <a:rPr lang="en-US" dirty="0" smtClean="0"/>
              <a:t> </a:t>
            </a:r>
            <a:r>
              <a:rPr lang="en-US" dirty="0" err="1" smtClean="0"/>
              <a:t>sekuen</a:t>
            </a:r>
            <a:r>
              <a:rPr lang="en-US" dirty="0" smtClean="0"/>
              <a:t>. </a:t>
            </a:r>
            <a:r>
              <a:rPr lang="en-US" dirty="0" err="1" smtClean="0"/>
              <a:t>Labeli</a:t>
            </a:r>
            <a:r>
              <a:rPr lang="en-US" dirty="0" smtClean="0"/>
              <a:t> </a:t>
            </a:r>
            <a:r>
              <a:rPr lang="en-US" dirty="0" err="1" smtClean="0"/>
              <a:t>masing-masing</a:t>
            </a:r>
            <a:r>
              <a:rPr lang="en-US" dirty="0" smtClean="0"/>
              <a:t> box </a:t>
            </a:r>
            <a:r>
              <a:rPr lang="en-US" dirty="0" err="1" smtClean="0"/>
              <a:t>dengan</a:t>
            </a:r>
            <a:r>
              <a:rPr lang="en-US" dirty="0" smtClean="0"/>
              <a:t> &lt;&lt;UI&gt;&gt;</a:t>
            </a:r>
            <a:endParaRPr lang="id-ID" dirty="0" smtClean="0"/>
          </a:p>
          <a:p>
            <a:pPr lvl="0"/>
            <a:r>
              <a:rPr lang="en-US" dirty="0" err="1" smtClean="0"/>
              <a:t>Identifikasi</a:t>
            </a:r>
            <a:r>
              <a:rPr lang="en-US" dirty="0" smtClean="0"/>
              <a:t> </a:t>
            </a:r>
            <a:r>
              <a:rPr lang="en-US" dirty="0" err="1" smtClean="0"/>
              <a:t>pesan</a:t>
            </a:r>
            <a:r>
              <a:rPr lang="en-US" dirty="0" smtClean="0"/>
              <a:t> </a:t>
            </a:r>
            <a:r>
              <a:rPr lang="en-US" dirty="0" err="1" smtClean="0"/>
              <a:t>dimasing-masing</a:t>
            </a:r>
            <a:r>
              <a:rPr lang="en-US" dirty="0" smtClean="0"/>
              <a:t> use case</a:t>
            </a:r>
            <a:endParaRPr lang="id-ID" dirty="0" smtClean="0"/>
          </a:p>
          <a:p>
            <a:pPr lvl="0"/>
            <a:r>
              <a:rPr lang="en-US" dirty="0" err="1" smtClean="0"/>
              <a:t>Tambahkan</a:t>
            </a:r>
            <a:r>
              <a:rPr lang="en-US" dirty="0" smtClean="0"/>
              <a:t> </a:t>
            </a:r>
            <a:r>
              <a:rPr lang="en-US" dirty="0" err="1" smtClean="0"/>
              <a:t>pesan</a:t>
            </a:r>
            <a:r>
              <a:rPr lang="en-US" dirty="0" smtClean="0"/>
              <a:t> destruction </a:t>
            </a:r>
            <a:r>
              <a:rPr lang="en-US" dirty="0" err="1" smtClean="0"/>
              <a:t>bila</a:t>
            </a:r>
            <a:r>
              <a:rPr lang="en-US" dirty="0" smtClean="0"/>
              <a:t> </a:t>
            </a:r>
            <a:r>
              <a:rPr lang="en-US" dirty="0" err="1" smtClean="0"/>
              <a:t>diperlukan</a:t>
            </a:r>
            <a:endParaRPr lang="id-ID" dirty="0" smtClean="0"/>
          </a:p>
          <a:p>
            <a:pPr lvl="0"/>
            <a:r>
              <a:rPr lang="en-US" dirty="0" err="1" smtClean="0"/>
              <a:t>Tambahkan</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r>
              <a:rPr lang="en-US" dirty="0" smtClean="0"/>
              <a:t> </a:t>
            </a:r>
            <a:r>
              <a:rPr lang="en-US" dirty="0" err="1" smtClean="0"/>
              <a:t>bisnis</a:t>
            </a:r>
            <a:endParaRPr lang="id-ID" dirty="0" smtClean="0"/>
          </a:p>
          <a:p>
            <a:pPr algn="just"/>
            <a:r>
              <a:rPr lang="en-US" dirty="0" err="1" smtClean="0"/>
              <a:t>Pesan</a:t>
            </a:r>
            <a:r>
              <a:rPr lang="en-US" dirty="0" smtClean="0"/>
              <a:t> </a:t>
            </a:r>
            <a:r>
              <a:rPr lang="en-US" dirty="0" err="1" smtClean="0"/>
              <a:t>harus</a:t>
            </a:r>
            <a:r>
              <a:rPr lang="en-US" dirty="0" smtClean="0"/>
              <a:t> </a:t>
            </a:r>
            <a:r>
              <a:rPr lang="en-US" dirty="0" err="1" smtClean="0"/>
              <a:t>mempunyai</a:t>
            </a:r>
            <a:r>
              <a:rPr lang="en-US" dirty="0" smtClean="0"/>
              <a:t> target, </a:t>
            </a:r>
            <a:r>
              <a:rPr lang="en-US" dirty="0" err="1" smtClean="0"/>
              <a:t>berupa</a:t>
            </a:r>
            <a:r>
              <a:rPr lang="en-US" dirty="0" smtClean="0"/>
              <a:t> </a:t>
            </a:r>
            <a:r>
              <a:rPr lang="en-US" dirty="0" err="1" smtClean="0"/>
              <a:t>kelas</a:t>
            </a:r>
            <a:r>
              <a:rPr lang="en-US" dirty="0" smtClean="0"/>
              <a:t> </a:t>
            </a:r>
            <a:r>
              <a:rPr lang="en-US" dirty="0" err="1" smtClean="0"/>
              <a:t>atau</a:t>
            </a:r>
            <a:r>
              <a:rPr lang="en-US" dirty="0" smtClean="0"/>
              <a:t> </a:t>
            </a:r>
            <a:r>
              <a:rPr lang="en-US" dirty="0" err="1" smtClean="0"/>
              <a:t>objek</a:t>
            </a:r>
            <a:r>
              <a:rPr lang="en-US" dirty="0" smtClean="0"/>
              <a:t>. </a:t>
            </a:r>
            <a:r>
              <a:rPr lang="en-US" dirty="0" err="1" smtClean="0"/>
              <a:t>Kelas</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ada</a:t>
            </a:r>
            <a:r>
              <a:rPr lang="en-US" dirty="0" smtClean="0"/>
              <a:t> </a:t>
            </a:r>
            <a:r>
              <a:rPr lang="en-US" dirty="0" err="1" smtClean="0"/>
              <a:t>di</a:t>
            </a:r>
            <a:r>
              <a:rPr lang="en-US" dirty="0" smtClean="0"/>
              <a:t> model </a:t>
            </a:r>
            <a:r>
              <a:rPr lang="en-US" dirty="0" err="1" smtClean="0"/>
              <a:t>konseptual</a:t>
            </a:r>
            <a:r>
              <a:rPr lang="en-US" dirty="0" smtClean="0"/>
              <a:t>. </a:t>
            </a:r>
            <a:r>
              <a:rPr lang="en-US" dirty="0" err="1" smtClean="0"/>
              <a:t>Bila</a:t>
            </a:r>
            <a:r>
              <a:rPr lang="en-US" dirty="0" smtClean="0"/>
              <a:t> </a:t>
            </a:r>
            <a:r>
              <a:rPr lang="en-US" dirty="0" err="1" smtClean="0"/>
              <a:t>belum</a:t>
            </a:r>
            <a:r>
              <a:rPr lang="en-US" dirty="0" smtClean="0"/>
              <a:t> </a:t>
            </a:r>
            <a:r>
              <a:rPr lang="en-US" dirty="0" err="1" smtClean="0"/>
              <a:t>ada</a:t>
            </a:r>
            <a:r>
              <a:rPr lang="en-US" dirty="0" smtClean="0"/>
              <a:t> , </a:t>
            </a:r>
            <a:r>
              <a:rPr lang="en-US" dirty="0" err="1" smtClean="0"/>
              <a:t>tambahkan</a:t>
            </a:r>
            <a:r>
              <a:rPr lang="en-US" dirty="0" smtClean="0"/>
              <a:t>.</a:t>
            </a:r>
            <a:endParaRPr lang="id-ID" dirty="0" smtClean="0"/>
          </a:p>
          <a:p>
            <a:endParaRPr lang="id-ID" dirty="0"/>
          </a:p>
        </p:txBody>
      </p:sp>
      <p:sp>
        <p:nvSpPr>
          <p:cNvPr id="2" name="Title 1"/>
          <p:cNvSpPr>
            <a:spLocks noGrp="1"/>
          </p:cNvSpPr>
          <p:nvPr>
            <p:ph type="title"/>
          </p:nvPr>
        </p:nvSpPr>
        <p:spPr/>
        <p:txBody>
          <a:bodyPr/>
          <a:lstStyle/>
          <a:p>
            <a:pPr algn="l"/>
            <a:r>
              <a:rPr lang="id-ID" dirty="0" smtClean="0"/>
              <a:t>Langkah Pembuatan</a:t>
            </a:r>
            <a:endParaRPr lang="id-ID" dirty="0"/>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err="1" smtClean="0"/>
              <a:t>Perbarui</a:t>
            </a:r>
            <a:r>
              <a:rPr lang="en-US" dirty="0" smtClean="0"/>
              <a:t> model </a:t>
            </a:r>
            <a:r>
              <a:rPr lang="en-US" dirty="0" err="1" smtClean="0"/>
              <a:t>kelas</a:t>
            </a:r>
            <a:r>
              <a:rPr lang="en-US" dirty="0" smtClean="0"/>
              <a:t> </a:t>
            </a:r>
            <a:endParaRPr lang="id-ID" dirty="0" smtClean="0"/>
          </a:p>
          <a:p>
            <a:pPr algn="just">
              <a:buNone/>
            </a:pPr>
            <a:r>
              <a:rPr lang="id-ID" dirty="0" smtClean="0"/>
              <a:t>	</a:t>
            </a:r>
            <a:r>
              <a:rPr lang="en-US" dirty="0" err="1" smtClean="0"/>
              <a:t>Pada</a:t>
            </a:r>
            <a:r>
              <a:rPr lang="en-US" dirty="0" smtClean="0"/>
              <a:t> </a:t>
            </a:r>
            <a:r>
              <a:rPr lang="en-US" dirty="0" err="1" smtClean="0"/>
              <a:t>saat</a:t>
            </a:r>
            <a:r>
              <a:rPr lang="en-US" dirty="0" smtClean="0"/>
              <a:t> </a:t>
            </a:r>
            <a:r>
              <a:rPr lang="en-US" dirty="0" err="1" smtClean="0"/>
              <a:t>pembuatan</a:t>
            </a:r>
            <a:r>
              <a:rPr lang="en-US" dirty="0" smtClean="0"/>
              <a:t> diagram </a:t>
            </a:r>
            <a:r>
              <a:rPr lang="en-US" dirty="0" err="1" smtClean="0"/>
              <a:t>sekuen</a:t>
            </a:r>
            <a:r>
              <a:rPr lang="en-US" dirty="0" smtClean="0"/>
              <a:t>, </a:t>
            </a:r>
            <a:r>
              <a:rPr lang="en-US" dirty="0" err="1" smtClean="0"/>
              <a:t>kita</a:t>
            </a:r>
            <a:r>
              <a:rPr lang="en-US" dirty="0" smtClean="0"/>
              <a:t> </a:t>
            </a:r>
            <a:r>
              <a:rPr lang="en-US" dirty="0" err="1" smtClean="0"/>
              <a:t>akan</a:t>
            </a:r>
            <a:r>
              <a:rPr lang="en-US" dirty="0" smtClean="0"/>
              <a:t> </a:t>
            </a:r>
            <a:r>
              <a:rPr lang="en-US" dirty="0" err="1" smtClean="0"/>
              <a:t>menyadari</a:t>
            </a:r>
            <a:r>
              <a:rPr lang="en-US" dirty="0" smtClean="0"/>
              <a:t> </a:t>
            </a:r>
            <a:r>
              <a:rPr lang="en-US" dirty="0" err="1" smtClean="0"/>
              <a:t>keberadaan</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untuk</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r>
              <a:rPr lang="en-US" dirty="0" smtClean="0"/>
              <a:t>, </a:t>
            </a:r>
            <a:r>
              <a:rPr lang="en-US" dirty="0" err="1" smtClean="0"/>
              <a:t>bahkan</a:t>
            </a:r>
            <a:r>
              <a:rPr lang="en-US" dirty="0" smtClean="0"/>
              <a:t> </a:t>
            </a:r>
            <a:r>
              <a:rPr lang="en-US" dirty="0" err="1" smtClean="0"/>
              <a:t>kadang</a:t>
            </a:r>
            <a:r>
              <a:rPr lang="en-US" dirty="0" smtClean="0"/>
              <a:t> </a:t>
            </a:r>
            <a:r>
              <a:rPr lang="en-US" dirty="0" err="1" smtClean="0"/>
              <a:t>sampai</a:t>
            </a:r>
            <a:r>
              <a:rPr lang="en-US" dirty="0" smtClean="0"/>
              <a:t> </a:t>
            </a:r>
            <a:r>
              <a:rPr lang="en-US" dirty="0" err="1" smtClean="0"/>
              <a:t>perlunnya</a:t>
            </a:r>
            <a:r>
              <a:rPr lang="en-US" dirty="0" smtClean="0"/>
              <a:t> </a:t>
            </a:r>
            <a:r>
              <a:rPr lang="en-US" dirty="0" err="1" smtClean="0"/>
              <a:t>kelas</a:t>
            </a:r>
            <a:r>
              <a:rPr lang="en-US" dirty="0" smtClean="0"/>
              <a:t> </a:t>
            </a:r>
            <a:r>
              <a:rPr lang="en-US" dirty="0" err="1" smtClean="0"/>
              <a:t>baru</a:t>
            </a:r>
            <a:r>
              <a:rPr lang="en-US" dirty="0" smtClean="0"/>
              <a:t>. </a:t>
            </a:r>
            <a:r>
              <a:rPr lang="en-US" dirty="0" err="1" smtClean="0"/>
              <a:t>Masing-masing</a:t>
            </a:r>
            <a:r>
              <a:rPr lang="en-US" dirty="0" smtClean="0"/>
              <a:t> </a:t>
            </a:r>
            <a:r>
              <a:rPr lang="en-US" dirty="0" err="1" smtClean="0"/>
              <a:t>pesan</a:t>
            </a:r>
            <a:r>
              <a:rPr lang="en-US" dirty="0" smtClean="0"/>
              <a:t> </a:t>
            </a:r>
            <a:r>
              <a:rPr lang="en-US" dirty="0" err="1" smtClean="0"/>
              <a:t>di</a:t>
            </a:r>
            <a:r>
              <a:rPr lang="id-ID" dirty="0" smtClean="0"/>
              <a:t> </a:t>
            </a:r>
            <a:r>
              <a:rPr lang="en-US" dirty="0" smtClean="0"/>
              <a:t>diagram </a:t>
            </a:r>
            <a:r>
              <a:rPr lang="en-US" dirty="0" err="1" smtClean="0"/>
              <a:t>sekuen</a:t>
            </a:r>
            <a:r>
              <a:rPr lang="en-US" dirty="0" smtClean="0"/>
              <a:t> </a:t>
            </a:r>
            <a:r>
              <a:rPr lang="en-US" dirty="0" err="1" smtClean="0"/>
              <a:t>mengeksekusi</a:t>
            </a:r>
            <a:r>
              <a:rPr lang="en-US" dirty="0" smtClean="0"/>
              <a:t> model </a:t>
            </a:r>
            <a:r>
              <a:rPr lang="en-US" dirty="0" err="1" smtClean="0"/>
              <a:t>di</a:t>
            </a:r>
            <a:r>
              <a:rPr lang="en-US" dirty="0" smtClean="0"/>
              <a:t> </a:t>
            </a:r>
            <a:r>
              <a:rPr lang="en-US" dirty="0" err="1" smtClean="0"/>
              <a:t>kelas</a:t>
            </a:r>
            <a:r>
              <a:rPr lang="en-US" dirty="0" smtClean="0"/>
              <a:t>/</a:t>
            </a:r>
            <a:r>
              <a:rPr lang="en-US" dirty="0" err="1" smtClean="0"/>
              <a:t>objek.metode</a:t>
            </a:r>
            <a:r>
              <a:rPr lang="en-US" dirty="0" smtClean="0"/>
              <a:t> </a:t>
            </a:r>
            <a:r>
              <a:rPr lang="en-US" dirty="0" err="1" smtClean="0"/>
              <a:t>ini</a:t>
            </a:r>
            <a:r>
              <a:rPr lang="en-US" dirty="0" smtClean="0"/>
              <a:t> </a:t>
            </a:r>
            <a:r>
              <a:rPr lang="en-US" dirty="0" err="1" smtClean="0"/>
              <a:t>harus</a:t>
            </a:r>
            <a:r>
              <a:rPr lang="en-US" dirty="0" smtClean="0"/>
              <a:t> </a:t>
            </a:r>
            <a:r>
              <a:rPr lang="en-US" dirty="0" err="1" smtClean="0"/>
              <a:t>muncul</a:t>
            </a:r>
            <a:r>
              <a:rPr lang="en-US" dirty="0" smtClean="0"/>
              <a:t> </a:t>
            </a:r>
            <a:r>
              <a:rPr lang="en-US" dirty="0" err="1" smtClean="0"/>
              <a:t>di</a:t>
            </a:r>
            <a:r>
              <a:rPr lang="en-US" dirty="0" smtClean="0"/>
              <a:t> model </a:t>
            </a:r>
            <a:r>
              <a:rPr lang="en-US" dirty="0" err="1" smtClean="0"/>
              <a:t>kelas</a:t>
            </a:r>
            <a:r>
              <a:rPr lang="en-US" dirty="0" smtClean="0"/>
              <a:t>. Diagram </a:t>
            </a:r>
            <a:r>
              <a:rPr lang="en-US" dirty="0" err="1" smtClean="0"/>
              <a:t>sekuen</a:t>
            </a:r>
            <a:r>
              <a:rPr lang="en-US" dirty="0" smtClean="0"/>
              <a:t> </a:t>
            </a:r>
            <a:r>
              <a:rPr lang="en-US" dirty="0" err="1" smtClean="0"/>
              <a:t>merupakan</a:t>
            </a:r>
            <a:r>
              <a:rPr lang="en-US" dirty="0" smtClean="0"/>
              <a:t> </a:t>
            </a:r>
            <a:r>
              <a:rPr lang="en-US" dirty="0" err="1" smtClean="0"/>
              <a:t>sumber</a:t>
            </a:r>
            <a:r>
              <a:rPr lang="en-US" dirty="0" smtClean="0"/>
              <a:t> </a:t>
            </a:r>
            <a:r>
              <a:rPr lang="en-US" dirty="0" err="1" smtClean="0"/>
              <a:t>signifikan</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prilaku</a:t>
            </a:r>
            <a:r>
              <a:rPr lang="en-US" dirty="0" smtClean="0"/>
              <a:t> yang </a:t>
            </a:r>
            <a:r>
              <a:rPr lang="en-US" dirty="0" err="1" smtClean="0"/>
              <a:t>dimodelkan</a:t>
            </a:r>
            <a:r>
              <a:rPr lang="en-US" dirty="0" smtClean="0"/>
              <a:t> model </a:t>
            </a:r>
            <a:r>
              <a:rPr lang="en-US" dirty="0" err="1" smtClean="0"/>
              <a:t>kelas</a:t>
            </a:r>
            <a:r>
              <a:rPr lang="en-US" dirty="0" smtClean="0"/>
              <a:t>.</a:t>
            </a:r>
            <a:endParaRPr lang="id-ID" dirty="0" smtClean="0"/>
          </a:p>
          <a:p>
            <a:pPr lvl="0"/>
            <a:r>
              <a:rPr lang="en-US" dirty="0" err="1" smtClean="0"/>
              <a:t>Perbarui</a:t>
            </a:r>
            <a:r>
              <a:rPr lang="en-US" dirty="0" smtClean="0"/>
              <a:t> model use case.</a:t>
            </a:r>
            <a:endParaRPr lang="id-ID" dirty="0" smtClean="0"/>
          </a:p>
          <a:p>
            <a:pPr algn="just">
              <a:buNone/>
            </a:pPr>
            <a:r>
              <a:rPr lang="id-ID" dirty="0" smtClean="0"/>
              <a:t>	</a:t>
            </a:r>
            <a:r>
              <a:rPr lang="en-US" dirty="0" err="1" smtClean="0"/>
              <a:t>Begitu</a:t>
            </a:r>
            <a:r>
              <a:rPr lang="en-US" dirty="0" smtClean="0"/>
              <a:t> </a:t>
            </a:r>
            <a:r>
              <a:rPr lang="en-US" dirty="0" err="1" smtClean="0"/>
              <a:t>kita</a:t>
            </a:r>
            <a:r>
              <a:rPr lang="en-US" dirty="0" smtClean="0"/>
              <a:t> </a:t>
            </a:r>
            <a:r>
              <a:rPr lang="en-US" dirty="0" err="1" smtClean="0"/>
              <a:t>membuat</a:t>
            </a:r>
            <a:r>
              <a:rPr lang="en-US" dirty="0" smtClean="0"/>
              <a:t> diagram </a:t>
            </a:r>
            <a:r>
              <a:rPr lang="en-US" dirty="0" err="1" smtClean="0"/>
              <a:t>sekuen</a:t>
            </a:r>
            <a:r>
              <a:rPr lang="en-US" dirty="0" smtClean="0"/>
              <a:t>, </a:t>
            </a:r>
            <a:r>
              <a:rPr lang="en-US" dirty="0" err="1" smtClean="0"/>
              <a:t>maka</a:t>
            </a:r>
            <a:r>
              <a:rPr lang="en-US" dirty="0" smtClean="0"/>
              <a:t> </a:t>
            </a:r>
            <a:r>
              <a:rPr lang="en-US" dirty="0" err="1" smtClean="0"/>
              <a:t>kita</a:t>
            </a:r>
            <a:r>
              <a:rPr lang="en-US" dirty="0" smtClean="0"/>
              <a:t> </a:t>
            </a:r>
            <a:r>
              <a:rPr lang="en-US" dirty="0" err="1" smtClean="0"/>
              <a:t>dapat</a:t>
            </a:r>
            <a:r>
              <a:rPr lang="en-US" dirty="0" smtClean="0"/>
              <a:t> </a:t>
            </a:r>
            <a:r>
              <a:rPr lang="en-US" dirty="0" err="1" smtClean="0"/>
              <a:t>menemukan</a:t>
            </a:r>
            <a:r>
              <a:rPr lang="en-US" dirty="0" smtClean="0"/>
              <a:t> </a:t>
            </a:r>
            <a:r>
              <a:rPr lang="en-US" dirty="0" err="1" smtClean="0"/>
              <a:t>kesalahan-kesalahan</a:t>
            </a:r>
            <a:r>
              <a:rPr lang="en-US" dirty="0" smtClean="0"/>
              <a:t> </a:t>
            </a:r>
            <a:r>
              <a:rPr lang="en-US" dirty="0" err="1" smtClean="0"/>
              <a:t>di</a:t>
            </a:r>
            <a:r>
              <a:rPr lang="en-US" dirty="0" smtClean="0"/>
              <a:t> use case  </a:t>
            </a:r>
            <a:endParaRPr lang="id-ID" dirty="0" smtClean="0"/>
          </a:p>
          <a:p>
            <a:endParaRPr lang="id-ID" dirty="0"/>
          </a:p>
        </p:txBody>
      </p:sp>
      <p:sp>
        <p:nvSpPr>
          <p:cNvPr id="2" name="Title 1"/>
          <p:cNvSpPr>
            <a:spLocks noGrp="1"/>
          </p:cNvSpPr>
          <p:nvPr>
            <p:ph type="title"/>
          </p:nvPr>
        </p:nvSpPr>
        <p:spPr/>
        <p:txBody>
          <a:bodyPr/>
          <a:lstStyle/>
          <a:p>
            <a:pPr algn="l"/>
            <a:r>
              <a:rPr lang="id-ID" dirty="0" smtClean="0"/>
              <a:t>Langkah Pembuatan </a:t>
            </a:r>
            <a:endParaRPr lang="id-ID" dirty="0"/>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85720" y="1071546"/>
            <a:ext cx="8643966" cy="5500726"/>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id-ID" dirty="0" smtClean="0"/>
              <a:t>Contoh</a:t>
            </a:r>
            <a:endParaRPr lang="id-ID" dirty="0"/>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Colaboration</a:t>
            </a:r>
            <a:r>
              <a:rPr lang="en-US" dirty="0" smtClean="0"/>
              <a:t> Diagram</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Definisi</a:t>
            </a:r>
            <a:endParaRPr lang="id-ID" dirty="0"/>
          </a:p>
        </p:txBody>
      </p:sp>
      <p:sp>
        <p:nvSpPr>
          <p:cNvPr id="3" name="Content Placeholder 2"/>
          <p:cNvSpPr>
            <a:spLocks noGrp="1"/>
          </p:cNvSpPr>
          <p:nvPr>
            <p:ph idx="1"/>
          </p:nvPr>
        </p:nvSpPr>
        <p:spPr/>
        <p:txBody>
          <a:bodyPr>
            <a:normAutofit fontScale="85000" lnSpcReduction="10000"/>
          </a:bodyPr>
          <a:lstStyle/>
          <a:p>
            <a:pPr algn="just"/>
            <a:r>
              <a:rPr lang="en-US" dirty="0" smtClean="0"/>
              <a:t>Collaboration diagram</a:t>
            </a:r>
            <a:r>
              <a:rPr lang="en-US" i="1" dirty="0" smtClean="0"/>
              <a:t> </a:t>
            </a:r>
            <a:r>
              <a:rPr lang="en-US" dirty="0" smtClean="0"/>
              <a:t> </a:t>
            </a:r>
            <a:r>
              <a:rPr lang="en-US" dirty="0" err="1" smtClean="0"/>
              <a:t>menggambarkan</a:t>
            </a:r>
            <a:r>
              <a:rPr lang="en-US" dirty="0" smtClean="0"/>
              <a:t> </a:t>
            </a:r>
            <a:r>
              <a:rPr lang="en-US" dirty="0" err="1" smtClean="0"/>
              <a:t>interaksi</a:t>
            </a:r>
            <a:r>
              <a:rPr lang="en-US" dirty="0" smtClean="0"/>
              <a:t> </a:t>
            </a:r>
            <a:r>
              <a:rPr lang="en-US" dirty="0" err="1" smtClean="0"/>
              <a:t>antar</a:t>
            </a:r>
            <a:r>
              <a:rPr lang="en-US" dirty="0" smtClean="0"/>
              <a:t> </a:t>
            </a:r>
            <a:r>
              <a:rPr lang="en-US" dirty="0" err="1" smtClean="0"/>
              <a:t>objek</a:t>
            </a:r>
            <a:r>
              <a:rPr lang="en-US" dirty="0" smtClean="0"/>
              <a:t> </a:t>
            </a:r>
            <a:r>
              <a:rPr lang="en-US" dirty="0" err="1" smtClean="0"/>
              <a:t>seperti</a:t>
            </a:r>
            <a:r>
              <a:rPr lang="en-US" dirty="0" smtClean="0"/>
              <a:t> </a:t>
            </a:r>
            <a:r>
              <a:rPr lang="en-US" i="1" dirty="0" smtClean="0"/>
              <a:t>sequence diagram</a:t>
            </a:r>
            <a:r>
              <a:rPr lang="en-US" dirty="0" smtClean="0"/>
              <a:t>, </a:t>
            </a:r>
            <a:r>
              <a:rPr lang="en-US" dirty="0" err="1" smtClean="0"/>
              <a:t>tetapi</a:t>
            </a:r>
            <a:r>
              <a:rPr lang="en-US" dirty="0" smtClean="0"/>
              <a:t> </a:t>
            </a:r>
            <a:r>
              <a:rPr lang="en-US" dirty="0" err="1" smtClean="0"/>
              <a:t>lebih</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peran</a:t>
            </a:r>
            <a:r>
              <a:rPr lang="en-US" dirty="0" smtClean="0"/>
              <a:t> </a:t>
            </a:r>
            <a:r>
              <a:rPr lang="en-US" dirty="0" err="1" smtClean="0"/>
              <a:t>masing-masing</a:t>
            </a:r>
            <a:r>
              <a:rPr lang="en-US" dirty="0" smtClean="0"/>
              <a:t> </a:t>
            </a:r>
            <a:r>
              <a:rPr lang="en-US" dirty="0" err="1" smtClean="0"/>
              <a:t>objek</a:t>
            </a:r>
            <a:r>
              <a:rPr lang="en-US" dirty="0" smtClean="0"/>
              <a:t> </a:t>
            </a:r>
            <a:r>
              <a:rPr lang="en-US" dirty="0" err="1" smtClean="0"/>
              <a:t>dan</a:t>
            </a:r>
            <a:r>
              <a:rPr lang="en-US" dirty="0" smtClean="0"/>
              <a:t> </a:t>
            </a:r>
            <a:r>
              <a:rPr lang="en-US" dirty="0" err="1" smtClean="0"/>
              <a:t>bukan</a:t>
            </a:r>
            <a:r>
              <a:rPr lang="en-US" dirty="0" smtClean="0"/>
              <a:t> </a:t>
            </a:r>
            <a:r>
              <a:rPr lang="en-US" dirty="0" err="1" smtClean="0"/>
              <a:t>pada</a:t>
            </a:r>
            <a:r>
              <a:rPr lang="en-US" dirty="0" smtClean="0"/>
              <a:t> </a:t>
            </a:r>
            <a:r>
              <a:rPr lang="en-US" dirty="0" err="1" smtClean="0"/>
              <a:t>waktu</a:t>
            </a:r>
            <a:r>
              <a:rPr lang="en-US" dirty="0" smtClean="0"/>
              <a:t> </a:t>
            </a:r>
            <a:r>
              <a:rPr lang="en-US" dirty="0" err="1" smtClean="0"/>
              <a:t>penyampaian</a:t>
            </a:r>
            <a:r>
              <a:rPr lang="en-US" dirty="0" smtClean="0"/>
              <a:t> </a:t>
            </a:r>
            <a:r>
              <a:rPr lang="en-US" i="1" dirty="0" smtClean="0"/>
              <a:t>message</a:t>
            </a:r>
            <a:r>
              <a:rPr lang="en-US" dirty="0" smtClean="0"/>
              <a:t>. </a:t>
            </a:r>
            <a:r>
              <a:rPr lang="en-US" dirty="0" err="1" smtClean="0"/>
              <a:t>Setiap</a:t>
            </a:r>
            <a:r>
              <a:rPr lang="en-US" dirty="0" smtClean="0"/>
              <a:t> </a:t>
            </a:r>
            <a:r>
              <a:rPr lang="en-US" i="1" dirty="0" smtClean="0"/>
              <a:t>message </a:t>
            </a:r>
            <a:r>
              <a:rPr lang="en-US" dirty="0" err="1" smtClean="0"/>
              <a:t>memiliki</a:t>
            </a:r>
            <a:r>
              <a:rPr lang="en-US" dirty="0" smtClean="0"/>
              <a:t> </a:t>
            </a:r>
            <a:r>
              <a:rPr lang="en-US" i="1" dirty="0" smtClean="0"/>
              <a:t>sequence number</a:t>
            </a:r>
            <a:r>
              <a:rPr lang="en-US" dirty="0" smtClean="0"/>
              <a:t>, </a:t>
            </a:r>
            <a:r>
              <a:rPr lang="en-US" dirty="0" err="1" smtClean="0"/>
              <a:t>di</a:t>
            </a:r>
            <a:r>
              <a:rPr lang="en-US" dirty="0" smtClean="0"/>
              <a:t> </a:t>
            </a:r>
            <a:r>
              <a:rPr lang="en-US" dirty="0" err="1" smtClean="0"/>
              <a:t>mana</a:t>
            </a:r>
            <a:r>
              <a:rPr lang="en-US" dirty="0" smtClean="0"/>
              <a:t> </a:t>
            </a:r>
            <a:r>
              <a:rPr lang="en-US" i="1" dirty="0" smtClean="0"/>
              <a:t>message </a:t>
            </a:r>
            <a:r>
              <a:rPr lang="en-US" dirty="0" err="1" smtClean="0"/>
              <a:t>dari</a:t>
            </a:r>
            <a:r>
              <a:rPr lang="en-US" dirty="0" smtClean="0"/>
              <a:t> level </a:t>
            </a:r>
            <a:r>
              <a:rPr lang="en-US" dirty="0" err="1" smtClean="0"/>
              <a:t>tertinggi</a:t>
            </a:r>
            <a:r>
              <a:rPr lang="en-US" dirty="0" smtClean="0"/>
              <a:t> </a:t>
            </a:r>
            <a:r>
              <a:rPr lang="en-US" dirty="0" err="1" smtClean="0"/>
              <a:t>memiliki</a:t>
            </a:r>
            <a:r>
              <a:rPr lang="en-US" dirty="0" smtClean="0"/>
              <a:t> </a:t>
            </a:r>
            <a:r>
              <a:rPr lang="en-US" dirty="0" err="1" smtClean="0"/>
              <a:t>nomor</a:t>
            </a:r>
            <a:r>
              <a:rPr lang="en-US" dirty="0" smtClean="0"/>
              <a:t> 1.</a:t>
            </a:r>
          </a:p>
          <a:p>
            <a:pPr algn="just"/>
            <a:r>
              <a:rPr lang="id-ID" dirty="0" smtClean="0"/>
              <a:t>Sequence diagram dan collaboration diagram mempunyai tipe yang sama, yakni merepresentasikan informasi yang sama, dan sequence diagram dapat ditransformasikan ke collaboration diagram atau sebaliknya. Dalam sequence diagram lebih menekankan pada urutan-urutan waktu proses atau interaksi antar objek-objek. </a:t>
            </a:r>
          </a:p>
          <a:p>
            <a:pPr algn="just"/>
            <a:endParaRPr lang="id-ID" dirty="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dirty="0" smtClean="0"/>
              <a:t>Collaboration diagram merupakan perluasan dari diagram objek, yaitu memberikan tambahan assosiasi antar objek, collaboration diagram menunjukkan objek mengirimkan message ke objek-objek yang lain. Untuk mereprensentasikan suatu message, digambarkan dengan suatu garis berarah dari suatu objek ke objek yang lain. Label yang dekat garis berarah menunjukkan apa message yang dikirimkan objek pengirim dan yang diterima objek penerima. Message ini biasanya menyatakan objek penerima mengeksekusi suatu operasi.</a:t>
            </a:r>
            <a:endParaRPr lang="en-US" dirty="0"/>
          </a:p>
        </p:txBody>
      </p:sp>
      <p:sp>
        <p:nvSpPr>
          <p:cNvPr id="3" name="Title 2"/>
          <p:cNvSpPr>
            <a:spLocks noGrp="1"/>
          </p:cNvSpPr>
          <p:nvPr>
            <p:ph type="title"/>
          </p:nvPr>
        </p:nvSpPr>
        <p:spPr/>
        <p:txBody>
          <a:bodyPr/>
          <a:lstStyle/>
          <a:p>
            <a:endParaRPr lang="en-US"/>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Pembuatan Diagram Collaboration</a:t>
            </a:r>
            <a:endParaRPr lang="id-ID" dirty="0"/>
          </a:p>
        </p:txBody>
      </p:sp>
      <p:sp>
        <p:nvSpPr>
          <p:cNvPr id="3" name="Content Placeholder 2"/>
          <p:cNvSpPr>
            <a:spLocks noGrp="1"/>
          </p:cNvSpPr>
          <p:nvPr>
            <p:ph idx="1"/>
          </p:nvPr>
        </p:nvSpPr>
        <p:spPr/>
        <p:txBody>
          <a:bodyPr/>
          <a:lstStyle/>
          <a:p>
            <a:pPr lvl="0" algn="just"/>
            <a:r>
              <a:rPr lang="es-ES" dirty="0" err="1" smtClean="0"/>
              <a:t>Lebih</a:t>
            </a:r>
            <a:r>
              <a:rPr lang="es-ES" dirty="0" smtClean="0"/>
              <a:t> </a:t>
            </a:r>
            <a:r>
              <a:rPr lang="es-ES" dirty="0" err="1" smtClean="0"/>
              <a:t>dulu</a:t>
            </a:r>
            <a:r>
              <a:rPr lang="es-ES" dirty="0" smtClean="0"/>
              <a:t> </a:t>
            </a:r>
            <a:r>
              <a:rPr lang="id-ID" dirty="0" smtClean="0"/>
              <a:t>men</a:t>
            </a:r>
            <a:r>
              <a:rPr lang="es-ES" dirty="0" err="1" smtClean="0"/>
              <a:t>empatkan</a:t>
            </a:r>
            <a:r>
              <a:rPr lang="es-ES" dirty="0" smtClean="0"/>
              <a:t> </a:t>
            </a:r>
            <a:r>
              <a:rPr lang="es-ES" dirty="0" err="1" smtClean="0"/>
              <a:t>objek-objek</a:t>
            </a:r>
            <a:r>
              <a:rPr lang="es-ES" dirty="0" smtClean="0"/>
              <a:t> yang </a:t>
            </a:r>
            <a:r>
              <a:rPr lang="es-ES" dirty="0" err="1" smtClean="0"/>
              <a:t>berparstisipasi</a:t>
            </a:r>
            <a:r>
              <a:rPr lang="es-ES" dirty="0" smtClean="0"/>
              <a:t> di </a:t>
            </a:r>
            <a:r>
              <a:rPr lang="es-ES" dirty="0" err="1" smtClean="0"/>
              <a:t>interaksi</a:t>
            </a:r>
            <a:r>
              <a:rPr lang="es-ES" dirty="0" smtClean="0"/>
              <a:t> </a:t>
            </a:r>
            <a:r>
              <a:rPr lang="es-ES" dirty="0" err="1" smtClean="0"/>
              <a:t>sebagi</a:t>
            </a:r>
            <a:r>
              <a:rPr lang="es-ES" dirty="0" smtClean="0"/>
              <a:t> </a:t>
            </a:r>
            <a:r>
              <a:rPr lang="es-ES" dirty="0" err="1" smtClean="0"/>
              <a:t>simpul-simpul</a:t>
            </a:r>
            <a:r>
              <a:rPr lang="es-ES" dirty="0" smtClean="0"/>
              <a:t> </a:t>
            </a:r>
            <a:r>
              <a:rPr lang="es-ES" dirty="0" err="1" smtClean="0"/>
              <a:t>digraph</a:t>
            </a:r>
            <a:r>
              <a:rPr lang="es-ES" dirty="0" smtClean="0"/>
              <a:t> </a:t>
            </a:r>
            <a:endParaRPr lang="id-ID" dirty="0" smtClean="0"/>
          </a:p>
          <a:p>
            <a:pPr lvl="0" algn="just"/>
            <a:r>
              <a:rPr lang="en-US" dirty="0" err="1" smtClean="0"/>
              <a:t>Setelah</a:t>
            </a:r>
            <a:r>
              <a:rPr lang="en-US" dirty="0" smtClean="0"/>
              <a:t> </a:t>
            </a:r>
            <a:r>
              <a:rPr lang="en-US" dirty="0" err="1" smtClean="0"/>
              <a:t>itu</a:t>
            </a:r>
            <a:r>
              <a:rPr lang="en-US" dirty="0" smtClean="0"/>
              <a:t>, </a:t>
            </a:r>
            <a:r>
              <a:rPr lang="en-US" dirty="0" err="1" smtClean="0"/>
              <a:t>buat</a:t>
            </a:r>
            <a:r>
              <a:rPr lang="en-US" dirty="0" smtClean="0"/>
              <a:t> link yang </a:t>
            </a:r>
            <a:r>
              <a:rPr lang="en-US" dirty="0" err="1" smtClean="0"/>
              <a:t>menghubungkan</a:t>
            </a:r>
            <a:r>
              <a:rPr lang="en-US" dirty="0" smtClean="0"/>
              <a:t> </a:t>
            </a:r>
            <a:r>
              <a:rPr lang="en-US" dirty="0" err="1" smtClean="0"/>
              <a:t>objek-objek</a:t>
            </a:r>
            <a:r>
              <a:rPr lang="en-US" dirty="0" smtClean="0"/>
              <a:t>  </a:t>
            </a:r>
            <a:r>
              <a:rPr lang="en-US" dirty="0" err="1" smtClean="0"/>
              <a:t>sebagi</a:t>
            </a:r>
            <a:r>
              <a:rPr lang="en-US" dirty="0" smtClean="0"/>
              <a:t> </a:t>
            </a:r>
            <a:r>
              <a:rPr lang="en-US" dirty="0" err="1" smtClean="0"/>
              <a:t>busur</a:t>
            </a:r>
            <a:r>
              <a:rPr lang="en-US" dirty="0" smtClean="0"/>
              <a:t> digraph </a:t>
            </a:r>
            <a:endParaRPr lang="id-ID" dirty="0" smtClean="0"/>
          </a:p>
          <a:p>
            <a:pPr lvl="0" algn="just"/>
            <a:r>
              <a:rPr lang="es-ES" dirty="0" err="1" smtClean="0"/>
              <a:t>Kemudian</a:t>
            </a:r>
            <a:r>
              <a:rPr lang="es-ES" dirty="0" smtClean="0"/>
              <a:t> </a:t>
            </a:r>
            <a:r>
              <a:rPr lang="es-ES" dirty="0" err="1" smtClean="0"/>
              <a:t>beri</a:t>
            </a:r>
            <a:r>
              <a:rPr lang="es-ES" dirty="0" smtClean="0"/>
              <a:t> link </a:t>
            </a:r>
            <a:r>
              <a:rPr lang="es-ES" dirty="0" err="1" smtClean="0"/>
              <a:t>ini</a:t>
            </a:r>
            <a:r>
              <a:rPr lang="es-ES" dirty="0" smtClean="0"/>
              <a:t> </a:t>
            </a:r>
            <a:r>
              <a:rPr lang="es-ES" dirty="0" err="1" smtClean="0"/>
              <a:t>dengan</a:t>
            </a:r>
            <a:r>
              <a:rPr lang="es-ES" dirty="0" smtClean="0"/>
              <a:t> pesan yang </a:t>
            </a:r>
            <a:r>
              <a:rPr lang="es-ES" dirty="0" err="1" smtClean="0"/>
              <a:t>dikirim</a:t>
            </a:r>
            <a:r>
              <a:rPr lang="es-ES" dirty="0" smtClean="0"/>
              <a:t> dan </a:t>
            </a:r>
            <a:r>
              <a:rPr lang="es-ES" dirty="0" err="1" smtClean="0"/>
              <a:t>diterima</a:t>
            </a:r>
            <a:r>
              <a:rPr lang="es-ES" dirty="0" smtClean="0"/>
              <a:t> </a:t>
            </a:r>
            <a:r>
              <a:rPr lang="es-ES" dirty="0" err="1" smtClean="0"/>
              <a:t>objek</a:t>
            </a:r>
            <a:r>
              <a:rPr lang="es-ES" dirty="0" smtClean="0"/>
              <a:t> </a:t>
            </a:r>
            <a:endParaRPr lang="id-ID" dirty="0" smtClean="0"/>
          </a:p>
          <a:p>
            <a:endParaRPr lang="id-ID"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Sequence diagram adalah suatu diagram yang menggambarkan interaksi antar obyek dan mengindikasikan komunikasi diantara obyek-obyek tersebut. </a:t>
            </a:r>
          </a:p>
          <a:p>
            <a:pPr algn="just"/>
            <a:r>
              <a:rPr lang="id-ID" dirty="0" smtClean="0"/>
              <a:t>Diagram ini juga menunjukkan serangkaian pesan yang dipertukarkan oleh obyek-obyek yang melakukan suatu tugas atau aksi tertentu. Obyek-obyek tersebut kemudian diurutkan dari kiri ke kanan, aktor yang menginisiasi interaksi biasanya ditaruh di paling kiri dari diagram.</a:t>
            </a:r>
          </a:p>
          <a:p>
            <a:pPr algn="just"/>
            <a:endParaRPr lang="id-ID" dirty="0"/>
          </a:p>
        </p:txBody>
      </p:sp>
      <p:sp>
        <p:nvSpPr>
          <p:cNvPr id="2" name="Title 1"/>
          <p:cNvSpPr>
            <a:spLocks noGrp="1"/>
          </p:cNvSpPr>
          <p:nvPr>
            <p:ph type="title"/>
          </p:nvPr>
        </p:nvSpPr>
        <p:spPr/>
        <p:txBody>
          <a:bodyPr/>
          <a:lstStyle/>
          <a:p>
            <a:pPr algn="l"/>
            <a:r>
              <a:rPr lang="id-ID" dirty="0" smtClean="0"/>
              <a:t>Definisi</a:t>
            </a:r>
            <a:endParaRPr lang="id-ID" dirty="0"/>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Pembedaan dengan Sequential</a:t>
            </a:r>
            <a:endParaRPr lang="id-ID" dirty="0"/>
          </a:p>
        </p:txBody>
      </p:sp>
      <p:sp>
        <p:nvSpPr>
          <p:cNvPr id="3" name="Content Placeholder 2"/>
          <p:cNvSpPr>
            <a:spLocks noGrp="1"/>
          </p:cNvSpPr>
          <p:nvPr>
            <p:ph idx="1"/>
          </p:nvPr>
        </p:nvSpPr>
        <p:spPr/>
        <p:txBody>
          <a:bodyPr>
            <a:normAutofit fontScale="92500" lnSpcReduction="10000"/>
          </a:bodyPr>
          <a:lstStyle/>
          <a:p>
            <a:pPr lvl="0"/>
            <a:r>
              <a:rPr lang="en-US" dirty="0" err="1" smtClean="0"/>
              <a:t>Terdapat</a:t>
            </a:r>
            <a:r>
              <a:rPr lang="en-US" dirty="0" smtClean="0"/>
              <a:t> </a:t>
            </a:r>
            <a:r>
              <a:rPr lang="en-US" dirty="0" err="1" smtClean="0"/>
              <a:t>jalur</a:t>
            </a:r>
            <a:r>
              <a:rPr lang="en-US" dirty="0" smtClean="0"/>
              <a:t>. </a:t>
            </a:r>
            <a:endParaRPr lang="id-ID" dirty="0" smtClean="0"/>
          </a:p>
          <a:p>
            <a:pPr algn="just">
              <a:buNone/>
            </a:pPr>
            <a:r>
              <a:rPr lang="id-ID" dirty="0" smtClean="0"/>
              <a:t>	</a:t>
            </a:r>
            <a:r>
              <a:rPr lang="en-US" dirty="0" err="1" smtClean="0"/>
              <a:t>Untuk</a:t>
            </a:r>
            <a:r>
              <a:rPr lang="en-US" dirty="0" smtClean="0"/>
              <a:t> </a:t>
            </a:r>
            <a:r>
              <a:rPr lang="en-US" dirty="0" err="1" smtClean="0"/>
              <a:t>menandai</a:t>
            </a:r>
            <a:r>
              <a:rPr lang="en-US" dirty="0" smtClean="0"/>
              <a:t> </a:t>
            </a:r>
            <a:r>
              <a:rPr lang="en-US" dirty="0" err="1" smtClean="0"/>
              <a:t>suatu</a:t>
            </a:r>
            <a:r>
              <a:rPr lang="en-US" dirty="0" smtClean="0"/>
              <a:t> </a:t>
            </a:r>
            <a:r>
              <a:rPr lang="en-US" dirty="0" err="1" smtClean="0"/>
              <a:t>objek</a:t>
            </a:r>
            <a:r>
              <a:rPr lang="en-US" dirty="0" smtClean="0"/>
              <a:t> </a:t>
            </a:r>
            <a:r>
              <a:rPr lang="en-US" dirty="0" err="1" smtClean="0"/>
              <a:t>dihubung</a:t>
            </a:r>
            <a:r>
              <a:rPr lang="en-US" dirty="0" smtClean="0"/>
              <a:t> k </a:t>
            </a:r>
            <a:r>
              <a:rPr lang="en-US" dirty="0" err="1" smtClean="0"/>
              <a:t>objek</a:t>
            </a:r>
            <a:r>
              <a:rPr lang="en-US" dirty="0" smtClean="0"/>
              <a:t> lain, </a:t>
            </a:r>
            <a:r>
              <a:rPr lang="en-US" dirty="0" err="1" smtClean="0"/>
              <a:t>kita</a:t>
            </a:r>
            <a:r>
              <a:rPr lang="en-US" dirty="0" smtClean="0"/>
              <a:t> </a:t>
            </a:r>
            <a:r>
              <a:rPr lang="en-US" dirty="0" err="1" smtClean="0"/>
              <a:t>dapat</a:t>
            </a:r>
            <a:r>
              <a:rPr lang="en-US" dirty="0" smtClean="0"/>
              <a:t> </a:t>
            </a:r>
            <a:r>
              <a:rPr lang="en-US" dirty="0" err="1" smtClean="0"/>
              <a:t>menempelkan</a:t>
            </a:r>
            <a:r>
              <a:rPr lang="en-US" dirty="0" smtClean="0"/>
              <a:t> </a:t>
            </a:r>
            <a:r>
              <a:rPr lang="en-US" i="1" dirty="0" smtClean="0"/>
              <a:t>stereotype path </a:t>
            </a:r>
            <a:r>
              <a:rPr lang="en-US" dirty="0" err="1" smtClean="0"/>
              <a:t>di</a:t>
            </a:r>
            <a:r>
              <a:rPr lang="en-US" dirty="0" smtClean="0"/>
              <a:t> </a:t>
            </a:r>
            <a:r>
              <a:rPr lang="en-US" dirty="0" err="1" smtClean="0"/>
              <a:t>ujung</a:t>
            </a:r>
            <a:r>
              <a:rPr lang="en-US" dirty="0" smtClean="0"/>
              <a:t> </a:t>
            </a:r>
            <a:r>
              <a:rPr lang="en-US" i="1" dirty="0" smtClean="0"/>
              <a:t>link,</a:t>
            </a:r>
            <a:r>
              <a:rPr lang="en-US" dirty="0" smtClean="0"/>
              <a:t> </a:t>
            </a:r>
            <a:r>
              <a:rPr lang="en-US" dirty="0" err="1" smtClean="0"/>
              <a:t>Contoh</a:t>
            </a:r>
            <a:r>
              <a:rPr lang="en-US" dirty="0" smtClean="0"/>
              <a:t> :&lt;&lt;local&gt;&gt; </a:t>
            </a:r>
            <a:r>
              <a:rPr lang="en-US" dirty="0" err="1" smtClean="0"/>
              <a:t>untuk</a:t>
            </a:r>
            <a:r>
              <a:rPr lang="en-US" dirty="0" smtClean="0"/>
              <a:t> </a:t>
            </a:r>
            <a:r>
              <a:rPr lang="en-US" dirty="0" err="1" smtClean="0"/>
              <a:t>menunjukan</a:t>
            </a:r>
            <a:r>
              <a:rPr lang="en-US" dirty="0" smtClean="0"/>
              <a:t> </a:t>
            </a:r>
            <a:r>
              <a:rPr lang="en-US" dirty="0" err="1" smtClean="0"/>
              <a:t>bahwa</a:t>
            </a:r>
            <a:r>
              <a:rPr lang="en-US" dirty="0" smtClean="0"/>
              <a:t> </a:t>
            </a:r>
            <a:r>
              <a:rPr lang="en-US" dirty="0" err="1" smtClean="0"/>
              <a:t>itu</a:t>
            </a:r>
            <a:r>
              <a:rPr lang="en-US" dirty="0" smtClean="0"/>
              <a:t> </a:t>
            </a:r>
            <a:r>
              <a:rPr lang="en-US" dirty="0" err="1" smtClean="0"/>
              <a:t>objek</a:t>
            </a:r>
            <a:r>
              <a:rPr lang="en-US" dirty="0" smtClean="0"/>
              <a:t> local </a:t>
            </a:r>
            <a:r>
              <a:rPr lang="en-US" dirty="0" err="1" smtClean="0"/>
              <a:t>terhadap</a:t>
            </a:r>
            <a:r>
              <a:rPr lang="en-US" dirty="0" smtClean="0"/>
              <a:t> </a:t>
            </a:r>
            <a:r>
              <a:rPr lang="en-US" dirty="0" err="1" smtClean="0"/>
              <a:t>pengirim</a:t>
            </a:r>
            <a:r>
              <a:rPr lang="en-US" dirty="0" smtClean="0"/>
              <a:t>.</a:t>
            </a:r>
            <a:endParaRPr lang="id-ID" dirty="0" smtClean="0"/>
          </a:p>
          <a:p>
            <a:pPr lvl="0"/>
            <a:r>
              <a:rPr lang="en-US" dirty="0" err="1" smtClean="0"/>
              <a:t>Terdapat</a:t>
            </a:r>
            <a:r>
              <a:rPr lang="en-US" dirty="0" smtClean="0"/>
              <a:t> </a:t>
            </a:r>
            <a:r>
              <a:rPr lang="en-US" dirty="0" err="1" smtClean="0"/>
              <a:t>angka</a:t>
            </a:r>
            <a:r>
              <a:rPr lang="en-US" dirty="0" smtClean="0"/>
              <a:t> </a:t>
            </a:r>
            <a:r>
              <a:rPr lang="en-US" dirty="0" err="1" smtClean="0"/>
              <a:t>sekuen</a:t>
            </a:r>
            <a:r>
              <a:rPr lang="en-US" dirty="0" smtClean="0"/>
              <a:t>.</a:t>
            </a:r>
            <a:endParaRPr lang="id-ID" dirty="0" smtClean="0"/>
          </a:p>
          <a:p>
            <a:pPr algn="just">
              <a:buNone/>
            </a:pPr>
            <a:r>
              <a:rPr lang="id-ID" dirty="0" smtClean="0"/>
              <a:t>	</a:t>
            </a:r>
            <a:r>
              <a:rPr lang="en-US" dirty="0" err="1" smtClean="0"/>
              <a:t>Untuk</a:t>
            </a:r>
            <a:r>
              <a:rPr lang="en-US" dirty="0" smtClean="0"/>
              <a:t> </a:t>
            </a:r>
            <a:r>
              <a:rPr lang="en-US" dirty="0" err="1" smtClean="0"/>
              <a:t>mengindikasikan</a:t>
            </a:r>
            <a:r>
              <a:rPr lang="en-US" dirty="0" smtClean="0"/>
              <a:t> </a:t>
            </a:r>
            <a:r>
              <a:rPr lang="en-US" dirty="0" err="1" smtClean="0"/>
              <a:t>urutan</a:t>
            </a:r>
            <a:r>
              <a:rPr lang="en-US" dirty="0" smtClean="0"/>
              <a:t> </a:t>
            </a:r>
            <a:r>
              <a:rPr lang="en-US" dirty="0" err="1" smtClean="0"/>
              <a:t>pesan</a:t>
            </a:r>
            <a:r>
              <a:rPr lang="en-US" dirty="0" smtClean="0"/>
              <a:t>, </a:t>
            </a:r>
            <a:r>
              <a:rPr lang="en-US" dirty="0" err="1" smtClean="0"/>
              <a:t>maka</a:t>
            </a:r>
            <a:r>
              <a:rPr lang="en-US" dirty="0" smtClean="0"/>
              <a:t> </a:t>
            </a:r>
            <a:r>
              <a:rPr lang="en-US" dirty="0" err="1" smtClean="0"/>
              <a:t>kita</a:t>
            </a:r>
            <a:r>
              <a:rPr lang="en-US" dirty="0" smtClean="0"/>
              <a:t> member </a:t>
            </a:r>
            <a:r>
              <a:rPr lang="en-US" dirty="0" err="1" smtClean="0"/>
              <a:t>nomor</a:t>
            </a:r>
            <a:r>
              <a:rPr lang="en-US" dirty="0" smtClean="0"/>
              <a:t> </a:t>
            </a:r>
            <a:r>
              <a:rPr lang="en-US" dirty="0" err="1" smtClean="0"/>
              <a:t>pada</a:t>
            </a:r>
            <a:r>
              <a:rPr lang="en-US" dirty="0" smtClean="0"/>
              <a:t> </a:t>
            </a:r>
            <a:r>
              <a:rPr lang="en-US" dirty="0" err="1" smtClean="0"/>
              <a:t>pesan</a:t>
            </a:r>
            <a:r>
              <a:rPr lang="en-US" dirty="0" smtClean="0"/>
              <a:t> </a:t>
            </a:r>
            <a:r>
              <a:rPr lang="en-US" dirty="0" err="1" smtClean="0"/>
              <a:t>pesan</a:t>
            </a:r>
            <a:r>
              <a:rPr lang="en-US" dirty="0" smtClean="0"/>
              <a:t> yang </a:t>
            </a:r>
            <a:r>
              <a:rPr lang="en-US" dirty="0" err="1" smtClean="0"/>
              <a:t>dilewatkan</a:t>
            </a:r>
            <a:r>
              <a:rPr lang="en-US" dirty="0" smtClean="0"/>
              <a:t>. Kita </a:t>
            </a:r>
            <a:r>
              <a:rPr lang="en-US" dirty="0" err="1" smtClean="0"/>
              <a:t>dapat</a:t>
            </a:r>
            <a:r>
              <a:rPr lang="en-US" dirty="0" smtClean="0"/>
              <a:t> </a:t>
            </a:r>
            <a:r>
              <a:rPr lang="en-US" dirty="0" err="1" smtClean="0"/>
              <a:t>menggunakan</a:t>
            </a:r>
            <a:r>
              <a:rPr lang="en-US" dirty="0" smtClean="0"/>
              <a:t> </a:t>
            </a:r>
            <a:r>
              <a:rPr lang="en-US" dirty="0" err="1" smtClean="0"/>
              <a:t>penomoran</a:t>
            </a:r>
            <a:r>
              <a:rPr lang="en-US" dirty="0" smtClean="0"/>
              <a:t> </a:t>
            </a:r>
            <a:r>
              <a:rPr lang="en-US" dirty="0" err="1" smtClean="0"/>
              <a:t>menaik</a:t>
            </a:r>
            <a:r>
              <a:rPr lang="en-US" dirty="0" smtClean="0"/>
              <a:t> </a:t>
            </a:r>
            <a:r>
              <a:rPr lang="en-US" dirty="0" err="1" smtClean="0"/>
              <a:t>secara</a:t>
            </a:r>
            <a:r>
              <a:rPr lang="en-US" dirty="0" smtClean="0"/>
              <a:t> monotonic </a:t>
            </a:r>
            <a:r>
              <a:rPr lang="en-US" dirty="0" err="1" smtClean="0"/>
              <a:t>ataypun</a:t>
            </a:r>
            <a:r>
              <a:rPr lang="en-US" dirty="0" smtClean="0"/>
              <a:t> </a:t>
            </a:r>
            <a:r>
              <a:rPr lang="en-US" dirty="0" err="1" smtClean="0"/>
              <a:t>penomoran</a:t>
            </a:r>
            <a:r>
              <a:rPr lang="en-US" dirty="0" smtClean="0"/>
              <a:t> </a:t>
            </a:r>
            <a:r>
              <a:rPr lang="en-US" dirty="0" err="1" smtClean="0"/>
              <a:t>bersarang</a:t>
            </a:r>
            <a:r>
              <a:rPr lang="en-US" dirty="0" smtClean="0"/>
              <a:t> </a:t>
            </a:r>
            <a:endParaRPr lang="id-ID" dirty="0" smtClean="0"/>
          </a:p>
          <a:p>
            <a:endParaRPr lang="id-ID" dirty="0"/>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Notasi</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457200" y="1800409"/>
            <a:ext cx="8229600" cy="4125544"/>
          </a:xfrm>
          <a:prstGeom prst="rect">
            <a:avLst/>
          </a:prstGeom>
          <a:noFill/>
          <a:ln w="9525">
            <a:noFill/>
            <a:miter lim="800000"/>
            <a:headEnd/>
            <a:tailEnd/>
          </a:ln>
        </p:spPr>
      </p:pic>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Pengiriman message</a:t>
            </a:r>
            <a:endParaRPr lang="id-ID" dirty="0"/>
          </a:p>
        </p:txBody>
      </p:sp>
      <p:pic>
        <p:nvPicPr>
          <p:cNvPr id="4" name="BLOGGER_PHOTO_ID_5336713657310217074" descr="http://4.bp.blogspot.com/_YU7HoXp-GlM/Sg_Qy9Pzg3I/AAAAAAAAAFY/HwnJbz2DoO4/s320/2102082971_803947baef_o.jpg">
            <a:hlinkClick r:id="rId2"/>
          </p:cNvPr>
          <p:cNvPicPr>
            <a:picLocks noGrp="1"/>
          </p:cNvPicPr>
          <p:nvPr>
            <p:ph idx="1"/>
          </p:nvPr>
        </p:nvPicPr>
        <p:blipFill>
          <a:blip r:embed="rId3" cstate="print"/>
          <a:srcRect/>
          <a:stretch>
            <a:fillRect/>
          </a:stretch>
        </p:blipFill>
        <p:spPr bwMode="auto">
          <a:xfrm>
            <a:off x="428596" y="1285860"/>
            <a:ext cx="8358246" cy="53578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dirty="0" err="1" smtClean="0"/>
              <a:t>Tentukan</a:t>
            </a:r>
            <a:r>
              <a:rPr lang="en-US" dirty="0" smtClean="0"/>
              <a:t> scope / </a:t>
            </a:r>
            <a:r>
              <a:rPr lang="en-US" dirty="0" err="1" smtClean="0"/>
              <a:t>cakupan</a:t>
            </a:r>
            <a:r>
              <a:rPr lang="en-US" dirty="0" smtClean="0"/>
              <a:t> </a:t>
            </a:r>
            <a:r>
              <a:rPr lang="en-US" dirty="0" err="1" smtClean="0"/>
              <a:t>dari</a:t>
            </a:r>
            <a:r>
              <a:rPr lang="en-US" dirty="0" smtClean="0"/>
              <a:t> diagram </a:t>
            </a:r>
            <a:r>
              <a:rPr lang="en-US" dirty="0" err="1" smtClean="0"/>
              <a:t>tersebut</a:t>
            </a:r>
            <a:r>
              <a:rPr lang="en-US" dirty="0" smtClean="0"/>
              <a:t>. </a:t>
            </a:r>
            <a:r>
              <a:rPr lang="en-US" dirty="0" err="1" smtClean="0"/>
              <a:t>Sebagaimana</a:t>
            </a:r>
            <a:r>
              <a:rPr lang="en-US" dirty="0" smtClean="0"/>
              <a:t> </a:t>
            </a:r>
            <a:r>
              <a:rPr lang="en-US" dirty="0" err="1" smtClean="0"/>
              <a:t>dengan</a:t>
            </a:r>
            <a:r>
              <a:rPr lang="en-US" dirty="0" smtClean="0"/>
              <a:t> sequence diagram, </a:t>
            </a:r>
            <a:r>
              <a:rPr lang="en-US" dirty="0" err="1" smtClean="0"/>
              <a:t>cakupand</a:t>
            </a:r>
            <a:r>
              <a:rPr lang="en-US" dirty="0" smtClean="0"/>
              <a:t> </a:t>
            </a:r>
            <a:r>
              <a:rPr lang="en-US" dirty="0" err="1" smtClean="0"/>
              <a:t>ari</a:t>
            </a:r>
            <a:r>
              <a:rPr lang="en-US" dirty="0" smtClean="0"/>
              <a:t> </a:t>
            </a:r>
            <a:r>
              <a:rPr lang="en-US" dirty="0" err="1" smtClean="0"/>
              <a:t>suatu</a:t>
            </a:r>
            <a:r>
              <a:rPr lang="en-US" dirty="0" smtClean="0"/>
              <a:t> collaboration diagram </a:t>
            </a:r>
            <a:r>
              <a:rPr lang="en-US" dirty="0" err="1" smtClean="0"/>
              <a:t>dapat</a:t>
            </a:r>
            <a:r>
              <a:rPr lang="en-US" dirty="0" smtClean="0"/>
              <a:t> </a:t>
            </a:r>
            <a:r>
              <a:rPr lang="en-US" dirty="0" err="1" smtClean="0"/>
              <a:t>berperanan</a:t>
            </a:r>
            <a:r>
              <a:rPr lang="en-US" dirty="0" smtClean="0"/>
              <a:t>. </a:t>
            </a:r>
          </a:p>
          <a:p>
            <a:pPr lvl="0" algn="just"/>
            <a:r>
              <a:rPr lang="en-US" dirty="0" err="1" smtClean="0"/>
              <a:t>Tempatkan</a:t>
            </a:r>
            <a:r>
              <a:rPr lang="en-US" dirty="0" smtClean="0"/>
              <a:t> </a:t>
            </a:r>
            <a:r>
              <a:rPr lang="en-US" dirty="0" err="1" smtClean="0"/>
              <a:t>obyek-obyek</a:t>
            </a:r>
            <a:r>
              <a:rPr lang="en-US" dirty="0" smtClean="0"/>
              <a:t> yang </a:t>
            </a:r>
            <a:r>
              <a:rPr lang="en-US" dirty="0" err="1" smtClean="0"/>
              <a:t>berpartisipasi</a:t>
            </a:r>
            <a:r>
              <a:rPr lang="en-US" dirty="0" smtClean="0"/>
              <a:t> </a:t>
            </a:r>
            <a:r>
              <a:rPr lang="en-US" dirty="0" err="1" smtClean="0"/>
              <a:t>dalam</a:t>
            </a:r>
            <a:r>
              <a:rPr lang="en-US" dirty="0" smtClean="0"/>
              <a:t> collaboration </a:t>
            </a:r>
            <a:r>
              <a:rPr lang="en-US" dirty="0" err="1" smtClean="0"/>
              <a:t>pada</a:t>
            </a:r>
            <a:r>
              <a:rPr lang="en-US" dirty="0" smtClean="0"/>
              <a:t> diagram. </a:t>
            </a:r>
            <a:r>
              <a:rPr lang="en-US" dirty="0" err="1" smtClean="0"/>
              <a:t>Ingatlah</a:t>
            </a:r>
            <a:r>
              <a:rPr lang="en-US" dirty="0" smtClean="0"/>
              <a:t> </a:t>
            </a:r>
            <a:r>
              <a:rPr lang="en-US" dirty="0" err="1" smtClean="0"/>
              <a:t>untuk</a:t>
            </a:r>
            <a:r>
              <a:rPr lang="en-US" dirty="0" smtClean="0"/>
              <a:t> </a:t>
            </a:r>
            <a:r>
              <a:rPr lang="en-US" dirty="0" err="1" smtClean="0"/>
              <a:t>menempatkan</a:t>
            </a:r>
            <a:r>
              <a:rPr lang="en-US" dirty="0" smtClean="0"/>
              <a:t> </a:t>
            </a:r>
            <a:r>
              <a:rPr lang="en-US" dirty="0" err="1" smtClean="0"/>
              <a:t>obyek-obyek</a:t>
            </a:r>
            <a:r>
              <a:rPr lang="en-US" dirty="0" smtClean="0"/>
              <a:t> paling </a:t>
            </a:r>
            <a:r>
              <a:rPr lang="en-US" dirty="0" err="1" smtClean="0"/>
              <a:t>penting</a:t>
            </a:r>
            <a:r>
              <a:rPr lang="en-US" dirty="0" smtClean="0"/>
              <a:t> </a:t>
            </a:r>
            <a:r>
              <a:rPr lang="en-US" dirty="0" err="1" smtClean="0"/>
              <a:t>sebisa</a:t>
            </a:r>
            <a:r>
              <a:rPr lang="en-US" dirty="0" smtClean="0"/>
              <a:t> </a:t>
            </a:r>
            <a:r>
              <a:rPr lang="en-US" dirty="0" err="1" smtClean="0"/>
              <a:t>mungkin</a:t>
            </a:r>
            <a:r>
              <a:rPr lang="en-US" dirty="0" smtClean="0"/>
              <a:t> </a:t>
            </a:r>
            <a:r>
              <a:rPr lang="en-US" dirty="0" err="1" smtClean="0"/>
              <a:t>mengarah</a:t>
            </a:r>
            <a:r>
              <a:rPr lang="en-US" dirty="0" smtClean="0"/>
              <a:t> </a:t>
            </a:r>
            <a:r>
              <a:rPr lang="en-US" dirty="0" err="1" smtClean="0"/>
              <a:t>pada</a:t>
            </a:r>
            <a:r>
              <a:rPr lang="en-US" dirty="0" smtClean="0"/>
              <a:t> </a:t>
            </a:r>
            <a:r>
              <a:rPr lang="en-US" dirty="0" err="1" smtClean="0"/>
              <a:t>tengah-tengah</a:t>
            </a:r>
            <a:r>
              <a:rPr lang="en-US" dirty="0" smtClean="0"/>
              <a:t> </a:t>
            </a:r>
            <a:r>
              <a:rPr lang="en-US" dirty="0" err="1" smtClean="0"/>
              <a:t>dari</a:t>
            </a:r>
            <a:r>
              <a:rPr lang="en-US" dirty="0" smtClean="0"/>
              <a:t> diagram. </a:t>
            </a:r>
          </a:p>
          <a:p>
            <a:pPr lvl="0" algn="just"/>
            <a:r>
              <a:rPr lang="en-US" dirty="0" err="1" smtClean="0"/>
              <a:t>Bila</a:t>
            </a:r>
            <a:r>
              <a:rPr lang="en-US" dirty="0" smtClean="0"/>
              <a:t> </a:t>
            </a:r>
            <a:r>
              <a:rPr lang="en-US" dirty="0" err="1" smtClean="0"/>
              <a:t>suatu</a:t>
            </a:r>
            <a:r>
              <a:rPr lang="en-US" dirty="0" smtClean="0"/>
              <a:t> </a:t>
            </a:r>
            <a:r>
              <a:rPr lang="en-US" dirty="0" err="1" smtClean="0"/>
              <a:t>obyek</a:t>
            </a:r>
            <a:r>
              <a:rPr lang="en-US" dirty="0" smtClean="0"/>
              <a:t> </a:t>
            </a:r>
            <a:r>
              <a:rPr lang="en-US" dirty="0" err="1" smtClean="0"/>
              <a:t>tersebut</a:t>
            </a:r>
            <a:r>
              <a:rPr lang="en-US" dirty="0" smtClean="0"/>
              <a:t> </a:t>
            </a:r>
            <a:r>
              <a:rPr lang="en-US" dirty="0" err="1" smtClean="0"/>
              <a:t>memiliki</a:t>
            </a:r>
            <a:r>
              <a:rPr lang="en-US" dirty="0" smtClean="0"/>
              <a:t> </a:t>
            </a:r>
            <a:r>
              <a:rPr lang="en-US" dirty="0" err="1" smtClean="0"/>
              <a:t>properti</a:t>
            </a:r>
            <a:r>
              <a:rPr lang="en-US" dirty="0" smtClean="0"/>
              <a:t> </a:t>
            </a:r>
            <a:r>
              <a:rPr lang="en-US" dirty="0" err="1" smtClean="0"/>
              <a:t>atau</a:t>
            </a:r>
            <a:r>
              <a:rPr lang="en-US" dirty="0" smtClean="0"/>
              <a:t> </a:t>
            </a:r>
            <a:r>
              <a:rPr lang="en-US" dirty="0" err="1" smtClean="0"/>
              <a:t>menjaga</a:t>
            </a:r>
            <a:r>
              <a:rPr lang="en-US" dirty="0" smtClean="0"/>
              <a:t> </a:t>
            </a:r>
            <a:r>
              <a:rPr lang="en-US" dirty="0" err="1" smtClean="0"/>
              <a:t>suatu</a:t>
            </a:r>
            <a:r>
              <a:rPr lang="en-US" dirty="0" smtClean="0"/>
              <a:t> </a:t>
            </a:r>
            <a:r>
              <a:rPr lang="en-US" dirty="0" err="1" smtClean="0"/>
              <a:t>kondisi</a:t>
            </a:r>
            <a:r>
              <a:rPr lang="en-US" dirty="0" smtClean="0"/>
              <a:t> yang </a:t>
            </a:r>
            <a:r>
              <a:rPr lang="en-US" dirty="0" err="1" smtClean="0"/>
              <a:t>penting</a:t>
            </a:r>
            <a:r>
              <a:rPr lang="en-US" dirty="0" smtClean="0"/>
              <a:t> </a:t>
            </a:r>
            <a:r>
              <a:rPr lang="en-US" dirty="0" err="1" smtClean="0"/>
              <a:t>pada</a:t>
            </a:r>
            <a:r>
              <a:rPr lang="en-US" dirty="0" smtClean="0"/>
              <a:t> </a:t>
            </a:r>
            <a:r>
              <a:rPr lang="en-US" dirty="0" err="1" smtClean="0"/>
              <a:t>kolaborasi</a:t>
            </a:r>
            <a:r>
              <a:rPr lang="en-US" dirty="0" smtClean="0"/>
              <a:t> </a:t>
            </a:r>
            <a:r>
              <a:rPr lang="en-US" dirty="0" err="1" smtClean="0"/>
              <a:t>itu</a:t>
            </a:r>
            <a:r>
              <a:rPr lang="en-US" dirty="0" smtClean="0"/>
              <a:t>, </a:t>
            </a:r>
            <a:r>
              <a:rPr lang="en-US" dirty="0" err="1" smtClean="0"/>
              <a:t>maka</a:t>
            </a:r>
            <a:r>
              <a:rPr lang="en-US" dirty="0" smtClean="0"/>
              <a:t> </a:t>
            </a:r>
            <a:r>
              <a:rPr lang="en-US" dirty="0" err="1" smtClean="0"/>
              <a:t>tentukan</a:t>
            </a:r>
            <a:r>
              <a:rPr lang="en-US" dirty="0" smtClean="0"/>
              <a:t> </a:t>
            </a:r>
            <a:r>
              <a:rPr lang="en-US" dirty="0" err="1" smtClean="0"/>
              <a:t>lah</a:t>
            </a:r>
            <a:r>
              <a:rPr lang="en-US" dirty="0" smtClean="0"/>
              <a:t> </a:t>
            </a:r>
            <a:r>
              <a:rPr lang="en-US" dirty="0" err="1" smtClean="0"/>
              <a:t>nilai</a:t>
            </a:r>
            <a:r>
              <a:rPr lang="en-US" dirty="0" smtClean="0"/>
              <a:t> </a:t>
            </a:r>
            <a:r>
              <a:rPr lang="en-US" dirty="0" err="1" smtClean="0"/>
              <a:t>awal</a:t>
            </a:r>
            <a:r>
              <a:rPr lang="en-US" dirty="0" smtClean="0"/>
              <a:t> </a:t>
            </a:r>
            <a:r>
              <a:rPr lang="en-US" dirty="0" err="1" smtClean="0"/>
              <a:t>dari</a:t>
            </a:r>
            <a:r>
              <a:rPr lang="en-US" dirty="0" smtClean="0"/>
              <a:t> </a:t>
            </a:r>
            <a:r>
              <a:rPr lang="en-US" dirty="0" err="1" smtClean="0"/>
              <a:t>properti</a:t>
            </a:r>
            <a:r>
              <a:rPr lang="en-US" dirty="0" smtClean="0"/>
              <a:t> </a:t>
            </a:r>
            <a:r>
              <a:rPr lang="en-US" dirty="0" err="1" smtClean="0"/>
              <a:t>atau</a:t>
            </a:r>
            <a:r>
              <a:rPr lang="en-US" dirty="0" smtClean="0"/>
              <a:t> </a:t>
            </a:r>
            <a:r>
              <a:rPr lang="en-US" dirty="0" err="1" smtClean="0"/>
              <a:t>kondisi</a:t>
            </a:r>
            <a:r>
              <a:rPr lang="en-US" dirty="0" smtClean="0"/>
              <a:t> </a:t>
            </a:r>
            <a:r>
              <a:rPr lang="en-US" dirty="0" err="1" smtClean="0"/>
              <a:t>tersebut</a:t>
            </a:r>
            <a:r>
              <a:rPr lang="en-US" dirty="0" smtClean="0"/>
              <a:t>. </a:t>
            </a:r>
          </a:p>
          <a:p>
            <a:pPr lvl="0"/>
            <a:r>
              <a:rPr lang="en-US" dirty="0" err="1" smtClean="0"/>
              <a:t>Ciptakan</a:t>
            </a:r>
            <a:r>
              <a:rPr lang="en-US" dirty="0" smtClean="0"/>
              <a:t> link-link (</a:t>
            </a:r>
            <a:r>
              <a:rPr lang="en-US" dirty="0" err="1" smtClean="0"/>
              <a:t>hubungan</a:t>
            </a:r>
            <a:r>
              <a:rPr lang="en-US" dirty="0" smtClean="0"/>
              <a:t>) </a:t>
            </a:r>
            <a:r>
              <a:rPr lang="en-US" dirty="0" err="1" smtClean="0"/>
              <a:t>diantara</a:t>
            </a:r>
            <a:r>
              <a:rPr lang="en-US" dirty="0" smtClean="0"/>
              <a:t> </a:t>
            </a:r>
            <a:r>
              <a:rPr lang="en-US" dirty="0" err="1" smtClean="0"/>
              <a:t>obyek-obyek</a:t>
            </a:r>
            <a:r>
              <a:rPr lang="en-US" dirty="0" smtClean="0"/>
              <a:t> </a:t>
            </a:r>
          </a:p>
          <a:p>
            <a:pPr lvl="0" algn="just"/>
            <a:r>
              <a:rPr lang="en-US" dirty="0" err="1" smtClean="0"/>
              <a:t>Ciptakan</a:t>
            </a:r>
            <a:r>
              <a:rPr lang="en-US" dirty="0" smtClean="0"/>
              <a:t> message-message yang </a:t>
            </a:r>
            <a:r>
              <a:rPr lang="en-US" dirty="0" err="1" smtClean="0"/>
              <a:t>terasosiasikan</a:t>
            </a:r>
            <a:r>
              <a:rPr lang="en-US" dirty="0" smtClean="0"/>
              <a:t> </a:t>
            </a:r>
            <a:r>
              <a:rPr lang="en-US" dirty="0" err="1" smtClean="0"/>
              <a:t>dengan</a:t>
            </a:r>
            <a:r>
              <a:rPr lang="en-US" dirty="0" smtClean="0"/>
              <a:t> </a:t>
            </a:r>
            <a:r>
              <a:rPr lang="en-US" dirty="0" err="1" smtClean="0"/>
              <a:t>tiap</a:t>
            </a:r>
            <a:r>
              <a:rPr lang="en-US" dirty="0" smtClean="0"/>
              <a:t> link-</a:t>
            </a:r>
            <a:r>
              <a:rPr lang="en-US" dirty="0" err="1" smtClean="0"/>
              <a:t>nya</a:t>
            </a:r>
            <a:r>
              <a:rPr lang="en-US" dirty="0" smtClean="0"/>
              <a:t>. </a:t>
            </a:r>
          </a:p>
          <a:p>
            <a:pPr lvl="0" algn="just"/>
            <a:r>
              <a:rPr lang="en-US" dirty="0" err="1" smtClean="0"/>
              <a:t>Tambahkanlah</a:t>
            </a:r>
            <a:r>
              <a:rPr lang="en-US" dirty="0" smtClean="0"/>
              <a:t> </a:t>
            </a:r>
            <a:r>
              <a:rPr lang="en-US" dirty="0" err="1" smtClean="0"/>
              <a:t>nomor</a:t>
            </a:r>
            <a:r>
              <a:rPr lang="en-US" dirty="0" smtClean="0"/>
              <a:t> </a:t>
            </a:r>
            <a:r>
              <a:rPr lang="en-US" dirty="0" err="1" smtClean="0"/>
              <a:t>urutan</a:t>
            </a:r>
            <a:r>
              <a:rPr lang="en-US" dirty="0" smtClean="0"/>
              <a:t> </a:t>
            </a:r>
            <a:r>
              <a:rPr lang="en-US" dirty="0" err="1" smtClean="0"/>
              <a:t>dari</a:t>
            </a:r>
            <a:r>
              <a:rPr lang="en-US" dirty="0" smtClean="0"/>
              <a:t> </a:t>
            </a:r>
            <a:r>
              <a:rPr lang="en-US" dirty="0" err="1" smtClean="0"/>
              <a:t>tiap</a:t>
            </a:r>
            <a:r>
              <a:rPr lang="en-US" dirty="0" smtClean="0"/>
              <a:t> message yang </a:t>
            </a:r>
            <a:r>
              <a:rPr lang="en-US" dirty="0" err="1" smtClean="0"/>
              <a:t>terkorespondensi</a:t>
            </a:r>
            <a:r>
              <a:rPr lang="en-US" dirty="0" smtClean="0"/>
              <a:t> </a:t>
            </a:r>
            <a:r>
              <a:rPr lang="en-US" dirty="0" err="1" smtClean="0"/>
              <a:t>pada</a:t>
            </a:r>
            <a:r>
              <a:rPr lang="en-US" dirty="0" smtClean="0"/>
              <a:t> </a:t>
            </a:r>
            <a:r>
              <a:rPr lang="en-US" dirty="0" err="1" smtClean="0"/>
              <a:t>urutan</a:t>
            </a:r>
            <a:r>
              <a:rPr lang="en-US" dirty="0" smtClean="0"/>
              <a:t> </a:t>
            </a:r>
            <a:r>
              <a:rPr lang="en-US" dirty="0" err="1" smtClean="0"/>
              <a:t>waktu</a:t>
            </a:r>
            <a:r>
              <a:rPr lang="en-US" dirty="0" smtClean="0"/>
              <a:t> </a:t>
            </a:r>
            <a:r>
              <a:rPr lang="en-US" dirty="0" err="1" smtClean="0"/>
              <a:t>dari</a:t>
            </a:r>
            <a:r>
              <a:rPr lang="en-US" dirty="0" smtClean="0"/>
              <a:t> message-message yang </a:t>
            </a:r>
            <a:r>
              <a:rPr lang="en-US" dirty="0" err="1" smtClean="0"/>
              <a:t>ada</a:t>
            </a:r>
            <a:r>
              <a:rPr lang="en-US" dirty="0" smtClean="0"/>
              <a:t> </a:t>
            </a:r>
            <a:r>
              <a:rPr lang="en-US" dirty="0" err="1" smtClean="0"/>
              <a:t>dalam</a:t>
            </a:r>
            <a:r>
              <a:rPr lang="en-US" dirty="0" smtClean="0"/>
              <a:t> </a:t>
            </a:r>
            <a:r>
              <a:rPr lang="en-US" dirty="0" err="1" smtClean="0"/>
              <a:t>kolaborasi</a:t>
            </a:r>
            <a:r>
              <a:rPr lang="en-US" dirty="0" smtClean="0"/>
              <a:t> </a:t>
            </a:r>
            <a:r>
              <a:rPr lang="en-US" dirty="0" err="1" smtClean="0"/>
              <a:t>tersebut</a:t>
            </a:r>
            <a:r>
              <a:rPr lang="en-US" dirty="0" smtClean="0"/>
              <a:t>.</a:t>
            </a:r>
          </a:p>
          <a:p>
            <a:endParaRPr lang="en-US" dirty="0"/>
          </a:p>
        </p:txBody>
      </p:sp>
      <p:sp>
        <p:nvSpPr>
          <p:cNvPr id="3" name="Title 2"/>
          <p:cNvSpPr>
            <a:spLocks noGrp="1"/>
          </p:cNvSpPr>
          <p:nvPr>
            <p:ph type="title"/>
          </p:nvPr>
        </p:nvSpPr>
        <p:spPr/>
        <p:txBody>
          <a:bodyPr>
            <a:normAutofit fontScale="90000"/>
          </a:bodyPr>
          <a:lstStyle/>
          <a:p>
            <a:pPr algn="just"/>
            <a:r>
              <a:rPr lang="en-US" dirty="0" err="1" smtClean="0"/>
              <a:t>Langkah</a:t>
            </a:r>
            <a:r>
              <a:rPr lang="en-US" dirty="0" smtClean="0"/>
              <a:t> </a:t>
            </a:r>
            <a:r>
              <a:rPr lang="en-US" dirty="0" err="1" smtClean="0"/>
              <a:t>pembuatan</a:t>
            </a:r>
            <a:r>
              <a:rPr lang="en-US" dirty="0" smtClean="0"/>
              <a:t> </a:t>
            </a:r>
            <a:r>
              <a:rPr lang="en-US" dirty="0" err="1" smtClean="0"/>
              <a:t>Colaboration</a:t>
            </a:r>
            <a:endParaRPr lang="en-US" dirty="0"/>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r="806" b="1961"/>
          <a:stretch>
            <a:fillRect/>
          </a:stretch>
        </p:blipFill>
        <p:spPr bwMode="auto">
          <a:xfrm>
            <a:off x="0" y="1214422"/>
            <a:ext cx="9144000" cy="51761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id-ID" dirty="0" smtClean="0"/>
              <a:t>User A presses the up floor button at floor 3 to request on elevator. User A wishes to go to floor 7</a:t>
            </a:r>
            <a:endParaRPr lang="en-US" dirty="0" smtClean="0"/>
          </a:p>
          <a:p>
            <a:pPr lvl="0"/>
            <a:r>
              <a:rPr lang="id-ID" dirty="0" smtClean="0"/>
              <a:t>The floor button inform the elevator controller that the floor button has been pushed</a:t>
            </a:r>
            <a:endParaRPr lang="en-US" dirty="0" smtClean="0"/>
          </a:p>
          <a:p>
            <a:pPr lvl="0"/>
            <a:r>
              <a:rPr lang="id-ID" dirty="0" smtClean="0"/>
              <a:t>The elevator controller sends a message to the up floor button to turn itself on</a:t>
            </a:r>
            <a:endParaRPr lang="en-US" dirty="0" smtClean="0"/>
          </a:p>
          <a:p>
            <a:pPr lvl="0"/>
            <a:r>
              <a:rPr lang="id-ID" dirty="0" smtClean="0"/>
              <a:t>The elevator controller sends a series of messages to the elevator to move itself up to floor 3. The elevator contains user B, who has entered the elevator at floor 1 and pressed the elevator button for floor 9</a:t>
            </a:r>
            <a:endParaRPr lang="en-US" dirty="0" smtClean="0"/>
          </a:p>
          <a:p>
            <a:pPr lvl="0"/>
            <a:r>
              <a:rPr lang="id-ID" dirty="0" smtClean="0"/>
              <a:t>The elevator controller sends a message to the up floor button to turn itself off</a:t>
            </a:r>
            <a:endParaRPr lang="en-US" dirty="0" smtClean="0"/>
          </a:p>
          <a:p>
            <a:pPr lvl="0"/>
            <a:r>
              <a:rPr lang="id-ID" dirty="0" smtClean="0"/>
              <a:t>The elevator controller sends a message to the elevator doors to open themselves</a:t>
            </a:r>
            <a:endParaRPr lang="en-US" dirty="0" smtClean="0"/>
          </a:p>
          <a:p>
            <a:pPr lvl="0"/>
            <a:r>
              <a:rPr lang="id-ID" dirty="0" smtClean="0"/>
              <a:t>The elevator control starts the timer. User A enters the elevator</a:t>
            </a:r>
            <a:endParaRPr lang="en-US" dirty="0" smtClean="0"/>
          </a:p>
          <a:p>
            <a:pPr lvl="0"/>
            <a:r>
              <a:rPr lang="id-ID" dirty="0" smtClean="0"/>
              <a:t>User A presses elevator button for floor 7</a:t>
            </a:r>
            <a:endParaRPr lang="en-US" dirty="0" smtClean="0"/>
          </a:p>
        </p:txBody>
      </p:sp>
      <p:sp>
        <p:nvSpPr>
          <p:cNvPr id="3" name="Title 2"/>
          <p:cNvSpPr>
            <a:spLocks noGrp="1"/>
          </p:cNvSpPr>
          <p:nvPr>
            <p:ph type="title"/>
          </p:nvPr>
        </p:nvSpPr>
        <p:spPr/>
        <p:txBody>
          <a:bodyPr>
            <a:normAutofit fontScale="90000"/>
          </a:bodyPr>
          <a:lstStyle/>
          <a:p>
            <a:r>
              <a:rPr lang="en-US" dirty="0" err="1" smtClean="0"/>
              <a:t>Contoh</a:t>
            </a:r>
            <a:r>
              <a:rPr lang="en-US" dirty="0" smtClean="0"/>
              <a:t> </a:t>
            </a:r>
            <a:r>
              <a:rPr lang="en-US" dirty="0" err="1" smtClean="0"/>
              <a:t>pembuatan</a:t>
            </a:r>
            <a:r>
              <a:rPr lang="en-US" dirty="0" smtClean="0"/>
              <a:t> </a:t>
            </a:r>
            <a:r>
              <a:rPr lang="en-US" dirty="0" err="1" smtClean="0"/>
              <a:t>Colaboration</a:t>
            </a:r>
            <a:r>
              <a:rPr lang="en-US" dirty="0" smtClean="0"/>
              <a:t> </a:t>
            </a:r>
            <a:r>
              <a:rPr lang="en-US" dirty="0" err="1" smtClean="0"/>
              <a:t>berdasarkan</a:t>
            </a:r>
            <a:r>
              <a:rPr lang="en-US" dirty="0" smtClean="0"/>
              <a:t> </a:t>
            </a:r>
            <a:r>
              <a:rPr lang="en-US" dirty="0" err="1" smtClean="0"/>
              <a:t>skenario</a:t>
            </a:r>
            <a:r>
              <a:rPr lang="en-US" dirty="0" smtClean="0"/>
              <a:t> (1)</a:t>
            </a:r>
            <a:endParaRPr lang="en-US" dirty="0"/>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29642" cy="5019506"/>
          </a:xfrm>
        </p:spPr>
        <p:txBody>
          <a:bodyPr>
            <a:normAutofit fontScale="70000" lnSpcReduction="20000"/>
          </a:bodyPr>
          <a:lstStyle/>
          <a:p>
            <a:pPr lvl="0"/>
            <a:r>
              <a:rPr lang="id-ID" dirty="0" smtClean="0"/>
              <a:t>The elevator button informs the elevator controller that the elevator button has been pushed</a:t>
            </a:r>
            <a:endParaRPr lang="en-US" dirty="0" smtClean="0"/>
          </a:p>
          <a:p>
            <a:pPr lvl="0"/>
            <a:r>
              <a:rPr lang="id-ID" dirty="0" smtClean="0"/>
              <a:t>The elevator controller sends a message to the elevator button for floor 7 to turn itself on</a:t>
            </a:r>
            <a:endParaRPr lang="en-US" dirty="0" smtClean="0"/>
          </a:p>
          <a:p>
            <a:pPr lvl="0"/>
            <a:r>
              <a:rPr lang="id-ID" dirty="0" smtClean="0"/>
              <a:t>The elevator controller sends a message to the elevator doors to close themselves after a timeout</a:t>
            </a:r>
            <a:endParaRPr lang="en-US" dirty="0" smtClean="0"/>
          </a:p>
          <a:p>
            <a:pPr lvl="0"/>
            <a:r>
              <a:rPr lang="id-ID" dirty="0" smtClean="0"/>
              <a:t>The elevator controller sends a series of messages to the elevator to move itself up to floor 7</a:t>
            </a:r>
            <a:endParaRPr lang="en-US" dirty="0" smtClean="0"/>
          </a:p>
          <a:p>
            <a:pPr lvl="0"/>
            <a:r>
              <a:rPr lang="id-ID" dirty="0" smtClean="0"/>
              <a:t>The elevator controller sends a message to the elevator button for floor 7 to turn itself off</a:t>
            </a:r>
            <a:endParaRPr lang="en-US" dirty="0" smtClean="0"/>
          </a:p>
          <a:p>
            <a:pPr lvl="0"/>
            <a:r>
              <a:rPr lang="id-ID" dirty="0" smtClean="0"/>
              <a:t>The elevator controller sends a message to the elevator doors to open themselves to allow user A to exit from the elevator</a:t>
            </a:r>
            <a:endParaRPr lang="en-US" dirty="0" smtClean="0"/>
          </a:p>
          <a:p>
            <a:pPr lvl="0"/>
            <a:r>
              <a:rPr lang="id-ID" dirty="0" smtClean="0"/>
              <a:t>The elevator controller starts the timer. User A exit from the elevator</a:t>
            </a:r>
            <a:endParaRPr lang="en-US" dirty="0" smtClean="0"/>
          </a:p>
          <a:p>
            <a:pPr lvl="0"/>
            <a:r>
              <a:rPr lang="id-ID" dirty="0" smtClean="0"/>
              <a:t>The elevator controller sends a message to the elevator doors to close themselves after a timeout</a:t>
            </a:r>
            <a:endParaRPr lang="en-US" dirty="0" smtClean="0"/>
          </a:p>
          <a:p>
            <a:pPr lvl="0"/>
            <a:r>
              <a:rPr lang="id-ID" dirty="0" smtClean="0"/>
              <a:t>The elevator controller sends a series of messages to the elevator to move itself up to floor 9 with user B</a:t>
            </a:r>
            <a:endParaRPr lang="en-US" dirty="0" smtClean="0"/>
          </a:p>
          <a:p>
            <a:endParaRPr lang="en-US" dirty="0"/>
          </a:p>
        </p:txBody>
      </p:sp>
      <p:sp>
        <p:nvSpPr>
          <p:cNvPr id="4" name="Title 2"/>
          <p:cNvSpPr>
            <a:spLocks noGrp="1"/>
          </p:cNvSpPr>
          <p:nvPr>
            <p:ph type="title"/>
          </p:nvPr>
        </p:nvSpPr>
        <p:spPr/>
        <p:txBody>
          <a:bodyPr>
            <a:normAutofit fontScale="90000"/>
          </a:bodyPr>
          <a:lstStyle/>
          <a:p>
            <a:r>
              <a:rPr lang="en-US" dirty="0" err="1" smtClean="0"/>
              <a:t>Contoh</a:t>
            </a:r>
            <a:r>
              <a:rPr lang="en-US" dirty="0" smtClean="0"/>
              <a:t> </a:t>
            </a:r>
            <a:r>
              <a:rPr lang="en-US" dirty="0" err="1" smtClean="0"/>
              <a:t>pembuatan</a:t>
            </a:r>
            <a:r>
              <a:rPr lang="en-US" dirty="0" smtClean="0"/>
              <a:t> </a:t>
            </a:r>
            <a:r>
              <a:rPr lang="en-US" dirty="0" err="1" smtClean="0"/>
              <a:t>Colaboration</a:t>
            </a:r>
            <a:r>
              <a:rPr lang="en-US" dirty="0" smtClean="0"/>
              <a:t> </a:t>
            </a:r>
            <a:r>
              <a:rPr lang="en-US" dirty="0" err="1" smtClean="0"/>
              <a:t>berdasarkan</a:t>
            </a:r>
            <a:r>
              <a:rPr lang="en-US" dirty="0" smtClean="0"/>
              <a:t> </a:t>
            </a:r>
            <a:r>
              <a:rPr lang="en-US" dirty="0" err="1" smtClean="0"/>
              <a:t>skenario</a:t>
            </a:r>
            <a:r>
              <a:rPr lang="en-US" dirty="0" smtClean="0"/>
              <a:t> (2)</a:t>
            </a:r>
            <a:endParaRPr lang="en-US" dirty="0"/>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rot="5400000">
            <a:off x="1607322" y="392886"/>
            <a:ext cx="5429289" cy="7215238"/>
          </a:xfrm>
          <a:prstGeom prst="rect">
            <a:avLst/>
          </a:prstGeom>
          <a:noFill/>
          <a:ln w="9525">
            <a:noFill/>
            <a:miter lim="800000"/>
            <a:headEnd/>
            <a:tailEnd/>
          </a:ln>
        </p:spPr>
      </p:pic>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Kriteria</a:t>
            </a:r>
            <a:endParaRPr lang="id-ID" dirty="0"/>
          </a:p>
        </p:txBody>
      </p:sp>
      <p:sp>
        <p:nvSpPr>
          <p:cNvPr id="3" name="Content Placeholder 2"/>
          <p:cNvSpPr>
            <a:spLocks noGrp="1"/>
          </p:cNvSpPr>
          <p:nvPr>
            <p:ph idx="1"/>
          </p:nvPr>
        </p:nvSpPr>
        <p:spPr/>
        <p:txBody>
          <a:bodyPr>
            <a:normAutofit lnSpcReduction="10000"/>
          </a:bodyPr>
          <a:lstStyle/>
          <a:p>
            <a:pPr lvl="0" algn="just"/>
            <a:r>
              <a:rPr lang="es-ES" dirty="0" err="1" smtClean="0"/>
              <a:t>Fokus</a:t>
            </a:r>
            <a:r>
              <a:rPr lang="es-ES" dirty="0" smtClean="0"/>
              <a:t> pada </a:t>
            </a:r>
            <a:r>
              <a:rPr lang="es-ES" dirty="0" err="1" smtClean="0"/>
              <a:t>mengkomunikasi</a:t>
            </a:r>
            <a:r>
              <a:rPr lang="es-ES" dirty="0" smtClean="0"/>
              <a:t> </a:t>
            </a:r>
            <a:r>
              <a:rPr lang="es-ES" dirty="0" err="1" smtClean="0"/>
              <a:t>satu</a:t>
            </a:r>
            <a:r>
              <a:rPr lang="es-ES" dirty="0" smtClean="0"/>
              <a:t> </a:t>
            </a:r>
            <a:r>
              <a:rPr lang="es-ES" dirty="0" err="1" smtClean="0"/>
              <a:t>aspek</a:t>
            </a:r>
            <a:r>
              <a:rPr lang="es-ES" dirty="0" smtClean="0"/>
              <a:t> </a:t>
            </a:r>
            <a:r>
              <a:rPr lang="es-ES" dirty="0" err="1" smtClean="0"/>
              <a:t>dinamisasi</a:t>
            </a:r>
            <a:r>
              <a:rPr lang="es-ES" dirty="0" smtClean="0"/>
              <a:t> </a:t>
            </a:r>
            <a:r>
              <a:rPr lang="es-ES" dirty="0" err="1" smtClean="0"/>
              <a:t>sistem</a:t>
            </a:r>
            <a:r>
              <a:rPr lang="es-ES" dirty="0" smtClean="0"/>
              <a:t> </a:t>
            </a:r>
            <a:endParaRPr lang="id-ID" dirty="0" smtClean="0"/>
          </a:p>
          <a:p>
            <a:pPr lvl="0" algn="just"/>
            <a:r>
              <a:rPr lang="es-ES" dirty="0" err="1" smtClean="0"/>
              <a:t>Hanya</a:t>
            </a:r>
            <a:r>
              <a:rPr lang="es-ES" dirty="0" smtClean="0"/>
              <a:t> </a:t>
            </a:r>
            <a:r>
              <a:rPr lang="es-ES" dirty="0" err="1" smtClean="0"/>
              <a:t>bersisi</a:t>
            </a:r>
            <a:r>
              <a:rPr lang="es-ES" dirty="0" smtClean="0"/>
              <a:t> </a:t>
            </a:r>
            <a:r>
              <a:rPr lang="es-ES" dirty="0" err="1" smtClean="0"/>
              <a:t>elemen-elemen</a:t>
            </a:r>
            <a:r>
              <a:rPr lang="es-ES" dirty="0" smtClean="0"/>
              <a:t> yang secara </a:t>
            </a:r>
            <a:r>
              <a:rPr lang="es-ES" dirty="0" err="1" smtClean="0"/>
              <a:t>esensi</a:t>
            </a:r>
            <a:r>
              <a:rPr lang="es-ES" dirty="0" smtClean="0"/>
              <a:t> </a:t>
            </a:r>
            <a:r>
              <a:rPr lang="es-ES" dirty="0" err="1" smtClean="0"/>
              <a:t>memahami</a:t>
            </a:r>
            <a:r>
              <a:rPr lang="es-ES" dirty="0" smtClean="0"/>
              <a:t> </a:t>
            </a:r>
            <a:r>
              <a:rPr lang="es-ES" dirty="0" err="1" smtClean="0"/>
              <a:t>aspek</a:t>
            </a:r>
            <a:r>
              <a:rPr lang="es-ES" dirty="0" smtClean="0"/>
              <a:t> </a:t>
            </a:r>
            <a:r>
              <a:rPr lang="es-ES" dirty="0" err="1" smtClean="0"/>
              <a:t>ini</a:t>
            </a:r>
            <a:r>
              <a:rPr lang="es-ES" dirty="0" smtClean="0"/>
              <a:t> </a:t>
            </a:r>
            <a:endParaRPr lang="id-ID" dirty="0" smtClean="0"/>
          </a:p>
          <a:p>
            <a:pPr lvl="0" algn="just"/>
            <a:r>
              <a:rPr lang="es-ES" dirty="0" err="1" smtClean="0"/>
              <a:t>Menyediakan</a:t>
            </a:r>
            <a:r>
              <a:rPr lang="es-ES" dirty="0" smtClean="0"/>
              <a:t> </a:t>
            </a:r>
            <a:r>
              <a:rPr lang="es-ES" dirty="0" err="1" smtClean="0"/>
              <a:t>konsistensi</a:t>
            </a:r>
            <a:r>
              <a:rPr lang="es-ES" dirty="0" smtClean="0"/>
              <a:t> </a:t>
            </a:r>
            <a:r>
              <a:rPr lang="es-ES" dirty="0" err="1" smtClean="0"/>
              <a:t>rinci</a:t>
            </a:r>
            <a:r>
              <a:rPr lang="es-ES" dirty="0" smtClean="0"/>
              <a:t> </a:t>
            </a:r>
            <a:r>
              <a:rPr lang="es-ES" dirty="0" err="1" smtClean="0"/>
              <a:t>dengan</a:t>
            </a:r>
            <a:r>
              <a:rPr lang="es-ES" dirty="0" smtClean="0"/>
              <a:t> </a:t>
            </a:r>
            <a:r>
              <a:rPr lang="es-ES" dirty="0" err="1" smtClean="0"/>
              <a:t>level</a:t>
            </a:r>
            <a:r>
              <a:rPr lang="es-ES" dirty="0" smtClean="0"/>
              <a:t> </a:t>
            </a:r>
            <a:r>
              <a:rPr lang="es-ES" dirty="0" err="1" smtClean="0"/>
              <a:t>abstraksinya</a:t>
            </a:r>
            <a:r>
              <a:rPr lang="es-ES" dirty="0" smtClean="0"/>
              <a:t> dan </a:t>
            </a:r>
            <a:r>
              <a:rPr lang="es-ES" dirty="0" err="1" smtClean="0"/>
              <a:t>seharusnya</a:t>
            </a:r>
            <a:r>
              <a:rPr lang="es-ES" dirty="0" smtClean="0"/>
              <a:t> </a:t>
            </a:r>
            <a:r>
              <a:rPr lang="es-ES" dirty="0" err="1" smtClean="0"/>
              <a:t>hanya</a:t>
            </a:r>
            <a:r>
              <a:rPr lang="es-ES" dirty="0" smtClean="0"/>
              <a:t> </a:t>
            </a:r>
            <a:r>
              <a:rPr lang="es-ES" dirty="0" err="1" smtClean="0"/>
              <a:t>mengemukan</a:t>
            </a:r>
            <a:r>
              <a:rPr lang="es-ES" dirty="0" smtClean="0"/>
              <a:t> </a:t>
            </a:r>
            <a:r>
              <a:rPr lang="es-ES" dirty="0" err="1" smtClean="0"/>
              <a:t>hal-hal</a:t>
            </a:r>
            <a:r>
              <a:rPr lang="es-ES" dirty="0" smtClean="0"/>
              <a:t> </a:t>
            </a:r>
            <a:r>
              <a:rPr lang="es-ES" dirty="0" err="1" smtClean="0"/>
              <a:t>esensi</a:t>
            </a:r>
            <a:r>
              <a:rPr lang="es-ES" dirty="0" smtClean="0"/>
              <a:t> yang </a:t>
            </a:r>
            <a:r>
              <a:rPr lang="es-ES" dirty="0" err="1" smtClean="0"/>
              <a:t>perlu</a:t>
            </a:r>
            <a:r>
              <a:rPr lang="es-ES" dirty="0" smtClean="0"/>
              <a:t> </a:t>
            </a:r>
            <a:r>
              <a:rPr lang="es-ES" dirty="0" err="1" smtClean="0"/>
              <a:t>dipahami</a:t>
            </a:r>
            <a:endParaRPr lang="id-ID" dirty="0" smtClean="0"/>
          </a:p>
          <a:p>
            <a:pPr lvl="0" algn="just"/>
            <a:r>
              <a:rPr lang="en-US" dirty="0" err="1" smtClean="0"/>
              <a:t>Bukan</a:t>
            </a:r>
            <a:r>
              <a:rPr lang="en-US" dirty="0" smtClean="0"/>
              <a:t> </a:t>
            </a:r>
            <a:r>
              <a:rPr lang="en-US" dirty="0" err="1" smtClean="0"/>
              <a:t>minimalis</a:t>
            </a:r>
            <a:r>
              <a:rPr lang="en-US" dirty="0" smtClean="0"/>
              <a:t> </a:t>
            </a:r>
            <a:r>
              <a:rPr lang="en-US" dirty="0" err="1" smtClean="0"/>
              <a:t>sehingga</a:t>
            </a:r>
            <a:r>
              <a:rPr lang="en-US" dirty="0" smtClean="0"/>
              <a:t> </a:t>
            </a:r>
            <a:r>
              <a:rPr lang="en-US" dirty="0" err="1" smtClean="0"/>
              <a:t>informasi</a:t>
            </a:r>
            <a:r>
              <a:rPr lang="en-US" dirty="0" smtClean="0"/>
              <a:t> </a:t>
            </a:r>
            <a:r>
              <a:rPr lang="en-US" dirty="0" err="1" smtClean="0"/>
              <a:t>ke</a:t>
            </a:r>
            <a:r>
              <a:rPr lang="en-US" dirty="0" smtClean="0"/>
              <a:t> </a:t>
            </a:r>
            <a:r>
              <a:rPr lang="en-US" dirty="0" err="1" smtClean="0"/>
              <a:t>pembaca</a:t>
            </a:r>
            <a:r>
              <a:rPr lang="en-US" dirty="0" smtClean="0"/>
              <a:t> </a:t>
            </a:r>
            <a:r>
              <a:rPr lang="en-US" dirty="0" err="1" smtClean="0"/>
              <a:t>mengenai</a:t>
            </a:r>
            <a:r>
              <a:rPr lang="en-US" dirty="0" smtClean="0"/>
              <a:t> semantics yang </a:t>
            </a:r>
            <a:r>
              <a:rPr lang="en-US" dirty="0" err="1" smtClean="0"/>
              <a:t>penting</a:t>
            </a:r>
            <a:r>
              <a:rPr lang="en-US" dirty="0" smtClean="0"/>
              <a:t> </a:t>
            </a:r>
            <a:r>
              <a:rPr lang="en-US" dirty="0" err="1" smtClean="0"/>
              <a:t>tidak</a:t>
            </a:r>
            <a:r>
              <a:rPr lang="en-US" dirty="0" smtClean="0"/>
              <a:t> </a:t>
            </a:r>
            <a:r>
              <a:rPr lang="en-US" dirty="0" err="1" smtClean="0"/>
              <a:t>kurang</a:t>
            </a:r>
            <a:r>
              <a:rPr lang="en-US" dirty="0" smtClean="0"/>
              <a:t> </a:t>
            </a:r>
            <a:endParaRPr lang="id-ID" dirty="0" smtClean="0"/>
          </a:p>
          <a:p>
            <a:endParaRPr lang="id-ID"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err="1" smtClean="0"/>
              <a:t>Mengkomunikasikan</a:t>
            </a:r>
            <a:r>
              <a:rPr lang="en-US" dirty="0" smtClean="0"/>
              <a:t> requirement </a:t>
            </a:r>
            <a:r>
              <a:rPr lang="en-US" dirty="0" err="1" smtClean="0"/>
              <a:t>kepada</a:t>
            </a:r>
            <a:r>
              <a:rPr lang="en-US" dirty="0" smtClean="0"/>
              <a:t> </a:t>
            </a:r>
            <a:r>
              <a:rPr lang="en-US" dirty="0" err="1" smtClean="0"/>
              <a:t>tim</a:t>
            </a:r>
            <a:r>
              <a:rPr lang="en-US" dirty="0" smtClean="0"/>
              <a:t> </a:t>
            </a:r>
            <a:r>
              <a:rPr lang="en-US" dirty="0" err="1" smtClean="0"/>
              <a:t>teknis</a:t>
            </a:r>
            <a:r>
              <a:rPr lang="en-US" dirty="0" smtClean="0"/>
              <a:t> </a:t>
            </a:r>
            <a:r>
              <a:rPr lang="en-US" dirty="0" err="1" smtClean="0"/>
              <a:t>karena</a:t>
            </a:r>
            <a:r>
              <a:rPr lang="en-US" dirty="0" smtClean="0"/>
              <a:t> diagram </a:t>
            </a:r>
            <a:r>
              <a:rPr lang="en-US" dirty="0" err="1" smtClean="0"/>
              <a:t>ini</a:t>
            </a:r>
            <a:r>
              <a:rPr lang="en-US" dirty="0" smtClean="0"/>
              <a:t> </a:t>
            </a:r>
            <a:r>
              <a:rPr lang="en-US" dirty="0" err="1" smtClean="0"/>
              <a:t>dapat</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dielaborasikan</a:t>
            </a:r>
            <a:r>
              <a:rPr lang="en-US" dirty="0" smtClean="0"/>
              <a:t> </a:t>
            </a:r>
            <a:r>
              <a:rPr lang="en-US" dirty="0" err="1" smtClean="0"/>
              <a:t>menjadi</a:t>
            </a:r>
            <a:r>
              <a:rPr lang="en-US" dirty="0" smtClean="0"/>
              <a:t> model design.</a:t>
            </a:r>
            <a:endParaRPr lang="id-ID" dirty="0" smtClean="0"/>
          </a:p>
          <a:p>
            <a:pPr lvl="0" algn="just"/>
            <a:r>
              <a:rPr lang="en-US" dirty="0" err="1" smtClean="0"/>
              <a:t>Merupakan</a:t>
            </a:r>
            <a:r>
              <a:rPr lang="en-US" dirty="0" smtClean="0"/>
              <a:t> diagram yang paling </a:t>
            </a:r>
            <a:r>
              <a:rPr lang="en-US" dirty="0" err="1" smtClean="0"/>
              <a:t>cocok</a:t>
            </a:r>
            <a:r>
              <a:rPr lang="en-US" dirty="0" smtClean="0"/>
              <a:t> </a:t>
            </a:r>
            <a:r>
              <a:rPr lang="en-US" dirty="0" err="1" smtClean="0"/>
              <a:t>untuk</a:t>
            </a:r>
            <a:r>
              <a:rPr lang="en-US" dirty="0" smtClean="0"/>
              <a:t> </a:t>
            </a:r>
            <a:r>
              <a:rPr lang="en-US" dirty="0" err="1" smtClean="0"/>
              <a:t>mengembangkan</a:t>
            </a:r>
            <a:r>
              <a:rPr lang="en-US" dirty="0" smtClean="0"/>
              <a:t> model </a:t>
            </a:r>
            <a:r>
              <a:rPr lang="en-US" dirty="0" err="1" smtClean="0"/>
              <a:t>deskripsi</a:t>
            </a:r>
            <a:r>
              <a:rPr lang="en-US" dirty="0" smtClean="0"/>
              <a:t> use-case </a:t>
            </a:r>
            <a:r>
              <a:rPr lang="en-US" dirty="0" err="1" smtClean="0"/>
              <a:t>menjadi</a:t>
            </a:r>
            <a:r>
              <a:rPr lang="en-US" dirty="0" smtClean="0"/>
              <a:t> </a:t>
            </a:r>
            <a:r>
              <a:rPr lang="en-US" dirty="0" err="1" smtClean="0"/>
              <a:t>spesifikasi</a:t>
            </a:r>
            <a:r>
              <a:rPr lang="en-US" dirty="0" smtClean="0"/>
              <a:t> design.</a:t>
            </a:r>
            <a:endParaRPr lang="id-ID" dirty="0" smtClean="0"/>
          </a:p>
          <a:p>
            <a:endParaRPr lang="id-ID" dirty="0"/>
          </a:p>
        </p:txBody>
      </p:sp>
      <p:sp>
        <p:nvSpPr>
          <p:cNvPr id="2" name="Title 1"/>
          <p:cNvSpPr>
            <a:spLocks noGrp="1"/>
          </p:cNvSpPr>
          <p:nvPr>
            <p:ph type="title"/>
          </p:nvPr>
        </p:nvSpPr>
        <p:spPr/>
        <p:txBody>
          <a:bodyPr/>
          <a:lstStyle/>
          <a:p>
            <a:pPr algn="l"/>
            <a:r>
              <a:rPr lang="id-ID" dirty="0" smtClean="0"/>
              <a:t>Tujuan Penggunaan</a:t>
            </a:r>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en-US" dirty="0" err="1" smtClean="0"/>
              <a:t>Pada</a:t>
            </a:r>
            <a:r>
              <a:rPr lang="en-US" dirty="0" smtClean="0"/>
              <a:t> </a:t>
            </a:r>
            <a:r>
              <a:rPr lang="en-US" dirty="0" err="1" smtClean="0"/>
              <a:t>tahap</a:t>
            </a:r>
            <a:r>
              <a:rPr lang="en-US" dirty="0" smtClean="0"/>
              <a:t> discovery  : Sequence diagram </a:t>
            </a:r>
            <a:r>
              <a:rPr lang="en-US" dirty="0" err="1" smtClean="0"/>
              <a:t>dari</a:t>
            </a:r>
            <a:r>
              <a:rPr lang="en-US" dirty="0" smtClean="0"/>
              <a:t> use case yang </a:t>
            </a:r>
            <a:r>
              <a:rPr lang="en-US" dirty="0" err="1" smtClean="0"/>
              <a:t>dipi</a:t>
            </a:r>
            <a:r>
              <a:rPr lang="id-ID" dirty="0" smtClean="0"/>
              <a:t>li</a:t>
            </a:r>
            <a:r>
              <a:rPr lang="en-US" dirty="0" smtClean="0"/>
              <a:t>h </a:t>
            </a:r>
            <a:r>
              <a:rPr lang="en-US" dirty="0" err="1" smtClean="0"/>
              <a:t>dibuat</a:t>
            </a:r>
            <a:r>
              <a:rPr lang="en-US" dirty="0" smtClean="0"/>
              <a:t> </a:t>
            </a:r>
            <a:r>
              <a:rPr lang="en-US" dirty="0" err="1" smtClean="0"/>
              <a:t>oleh</a:t>
            </a:r>
            <a:r>
              <a:rPr lang="en-US" dirty="0" smtClean="0"/>
              <a:t> Business Analyst.</a:t>
            </a:r>
            <a:endParaRPr lang="id-ID" dirty="0" smtClean="0"/>
          </a:p>
          <a:p>
            <a:pPr lvl="0" algn="just"/>
            <a:r>
              <a:rPr lang="en-US" dirty="0" err="1" smtClean="0"/>
              <a:t>Pada</a:t>
            </a:r>
            <a:r>
              <a:rPr lang="en-US" dirty="0" smtClean="0"/>
              <a:t> </a:t>
            </a:r>
            <a:r>
              <a:rPr lang="en-US" dirty="0" err="1" smtClean="0"/>
              <a:t>tahap</a:t>
            </a:r>
            <a:r>
              <a:rPr lang="en-US" dirty="0" smtClean="0"/>
              <a:t> construction : System analyst </a:t>
            </a:r>
            <a:r>
              <a:rPr lang="en-US" dirty="0" err="1" smtClean="0"/>
              <a:t>menggunakan</a:t>
            </a:r>
            <a:r>
              <a:rPr lang="en-US" dirty="0" smtClean="0"/>
              <a:t> use case </a:t>
            </a:r>
            <a:r>
              <a:rPr lang="en-US" dirty="0" err="1" smtClean="0"/>
              <a:t>dan</a:t>
            </a:r>
            <a:r>
              <a:rPr lang="en-US" dirty="0" smtClean="0"/>
              <a:t> sequence diagram yang </a:t>
            </a:r>
            <a:r>
              <a:rPr lang="en-US" dirty="0" err="1" smtClean="0"/>
              <a:t>dibuat</a:t>
            </a:r>
            <a:r>
              <a:rPr lang="en-US" dirty="0" smtClean="0"/>
              <a:t> </a:t>
            </a:r>
            <a:r>
              <a:rPr lang="en-US" dirty="0" err="1" smtClean="0"/>
              <a:t>oleh</a:t>
            </a:r>
            <a:r>
              <a:rPr lang="en-US" dirty="0" smtClean="0"/>
              <a:t> Business </a:t>
            </a:r>
            <a:r>
              <a:rPr lang="en-US" dirty="0" err="1" smtClean="0"/>
              <a:t>Analys</a:t>
            </a:r>
            <a:r>
              <a:rPr lang="en-US" dirty="0" smtClean="0"/>
              <a:t> </a:t>
            </a:r>
            <a:r>
              <a:rPr lang="en-US" dirty="0" err="1" smtClean="0"/>
              <a:t>sebagai</a:t>
            </a:r>
            <a:r>
              <a:rPr lang="en-US" dirty="0" smtClean="0"/>
              <a:t> input </a:t>
            </a:r>
            <a:r>
              <a:rPr lang="en-US" dirty="0" err="1" smtClean="0"/>
              <a:t>untuk</a:t>
            </a:r>
            <a:r>
              <a:rPr lang="en-US" dirty="0" smtClean="0"/>
              <a:t> </a:t>
            </a:r>
            <a:r>
              <a:rPr lang="en-US" dirty="0" err="1" smtClean="0"/>
              <a:t>pembuatan</a:t>
            </a:r>
            <a:r>
              <a:rPr lang="en-US" dirty="0" smtClean="0"/>
              <a:t> technical sequence diagram yang </a:t>
            </a:r>
            <a:r>
              <a:rPr lang="en-US" dirty="0" err="1" smtClean="0"/>
              <a:t>akan</a:t>
            </a:r>
            <a:r>
              <a:rPr lang="en-US" dirty="0" smtClean="0"/>
              <a:t> </a:t>
            </a:r>
            <a:r>
              <a:rPr lang="en-US" dirty="0" err="1" smtClean="0"/>
              <a:t>ditinjau</a:t>
            </a:r>
            <a:r>
              <a:rPr lang="en-US" dirty="0" smtClean="0"/>
              <a:t> </a:t>
            </a:r>
            <a:r>
              <a:rPr lang="en-US" dirty="0" err="1" smtClean="0"/>
              <a:t>kembai</a:t>
            </a:r>
            <a:r>
              <a:rPr lang="en-US" dirty="0" smtClean="0"/>
              <a:t> </a:t>
            </a:r>
            <a:r>
              <a:rPr lang="en-US" dirty="0" err="1" smtClean="0"/>
              <a:t>oleh</a:t>
            </a:r>
            <a:r>
              <a:rPr lang="en-US" dirty="0" smtClean="0"/>
              <a:t> Business Analyst.</a:t>
            </a:r>
            <a:endParaRPr lang="id-ID" dirty="0" smtClean="0"/>
          </a:p>
          <a:p>
            <a:pPr lvl="0" algn="just"/>
            <a:r>
              <a:rPr lang="en-US" dirty="0" err="1" smtClean="0"/>
              <a:t>Pada</a:t>
            </a:r>
            <a:r>
              <a:rPr lang="en-US" dirty="0" smtClean="0"/>
              <a:t> </a:t>
            </a:r>
            <a:r>
              <a:rPr lang="en-US" dirty="0" err="1" smtClean="0"/>
              <a:t>tahap</a:t>
            </a:r>
            <a:r>
              <a:rPr lang="en-US" dirty="0" smtClean="0"/>
              <a:t> final verification and validation : sequence diagram </a:t>
            </a:r>
            <a:r>
              <a:rPr lang="en-US" dirty="0" err="1" smtClean="0"/>
              <a:t>digunakan</a:t>
            </a:r>
            <a:r>
              <a:rPr lang="en-US" dirty="0" smtClean="0"/>
              <a:t> </a:t>
            </a:r>
            <a:r>
              <a:rPr lang="en-US" dirty="0" err="1" smtClean="0"/>
              <a:t>untuk</a:t>
            </a:r>
            <a:r>
              <a:rPr lang="en-US" dirty="0" smtClean="0"/>
              <a:t> </a:t>
            </a:r>
            <a:r>
              <a:rPr lang="en-US" dirty="0" err="1" smtClean="0"/>
              <a:t>merancangan</a:t>
            </a:r>
            <a:r>
              <a:rPr lang="en-US" dirty="0" smtClean="0"/>
              <a:t> test </a:t>
            </a:r>
            <a:r>
              <a:rPr lang="en-US" dirty="0" err="1" smtClean="0"/>
              <a:t>dari</a:t>
            </a:r>
            <a:r>
              <a:rPr lang="en-US" dirty="0" smtClean="0"/>
              <a:t> use-case scenario</a:t>
            </a:r>
            <a:endParaRPr lang="id-ID" dirty="0" smtClean="0"/>
          </a:p>
          <a:p>
            <a:pPr>
              <a:buNone/>
            </a:pPr>
            <a:r>
              <a:rPr lang="en-US" dirty="0" smtClean="0"/>
              <a:t> </a:t>
            </a:r>
            <a:endParaRPr lang="id-ID" dirty="0" smtClean="0"/>
          </a:p>
          <a:p>
            <a:pPr>
              <a:buNone/>
            </a:pPr>
            <a:endParaRPr lang="id-ID" dirty="0"/>
          </a:p>
        </p:txBody>
      </p:sp>
      <p:sp>
        <p:nvSpPr>
          <p:cNvPr id="2" name="Title 1"/>
          <p:cNvSpPr>
            <a:spLocks noGrp="1"/>
          </p:cNvSpPr>
          <p:nvPr>
            <p:ph type="title"/>
          </p:nvPr>
        </p:nvSpPr>
        <p:spPr/>
        <p:txBody>
          <a:bodyPr/>
          <a:lstStyle/>
          <a:p>
            <a:pPr algn="just"/>
            <a:r>
              <a:rPr lang="id-ID" dirty="0" smtClean="0"/>
              <a:t>Waktu Penggunaan</a:t>
            </a:r>
            <a:endParaRPr lang="id-ID" dirty="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id-ID" sz="2800" dirty="0" smtClean="0"/>
              <a:t>Partisipan : obyek atau entitas yang bertindak dalam sequence diagram</a:t>
            </a:r>
            <a:endParaRPr lang="en-US" sz="2400" dirty="0" smtClean="0"/>
          </a:p>
          <a:p>
            <a:pPr lvl="0" algn="just"/>
            <a:r>
              <a:rPr lang="id-ID" sz="2800" dirty="0" smtClean="0"/>
              <a:t>Message : komunikasi antar obyek partisipan </a:t>
            </a:r>
            <a:endParaRPr lang="en-US" sz="2400" dirty="0" smtClean="0"/>
          </a:p>
          <a:p>
            <a:pPr lvl="0" algn="just"/>
            <a:r>
              <a:rPr lang="id-ID" sz="2800" dirty="0" smtClean="0"/>
              <a:t>Terdapat 2 tipe garis yaitu vertikal dan horisontal </a:t>
            </a:r>
            <a:endParaRPr lang="en-US" sz="2400" dirty="0" smtClean="0"/>
          </a:p>
          <a:p>
            <a:pPr lvl="1"/>
            <a:r>
              <a:rPr lang="id-ID" sz="2400" dirty="0" smtClean="0"/>
              <a:t>Vertikal : waktu </a:t>
            </a:r>
            <a:r>
              <a:rPr lang="id-ID" sz="2400" dirty="0" smtClean="0">
                <a:sym typeface="Wingdings"/>
              </a:rPr>
              <a:t></a:t>
            </a:r>
            <a:r>
              <a:rPr lang="id-ID" sz="2400" dirty="0" smtClean="0"/>
              <a:t> maju berdasarkan waktu </a:t>
            </a:r>
            <a:endParaRPr lang="en-US" sz="2000" dirty="0" smtClean="0"/>
          </a:p>
          <a:p>
            <a:pPr lvl="1"/>
            <a:r>
              <a:rPr lang="id-ID" sz="2400" dirty="0" smtClean="0"/>
              <a:t>Horisontal : obyek mana yang beraksi </a:t>
            </a:r>
            <a:endParaRPr lang="en-US" sz="2000"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Alur waktu digambarkan vertikal dari atas ke bawah</a:t>
            </a:r>
          </a:p>
          <a:p>
            <a:pPr algn="just"/>
            <a:r>
              <a:rPr lang="id-ID" dirty="0" smtClean="0"/>
              <a:t>Obyek-obyek digambarkan sebagai segiempat segiempat dalam satu baris di bagian atas diagram</a:t>
            </a:r>
          </a:p>
          <a:p>
            <a:pPr algn="just"/>
            <a:r>
              <a:rPr lang="id-ID" dirty="0" smtClean="0"/>
              <a:t>Status aktifitas obyek digambarkan dengan garis vertikal di bawah segiempat obyek tb,</a:t>
            </a:r>
          </a:p>
          <a:p>
            <a:pPr lvl="1" algn="just"/>
            <a:r>
              <a:rPr lang="sv-SE" dirty="0" smtClean="0"/>
              <a:t>Garis tebal sedang melakukan aktifitas</a:t>
            </a:r>
          </a:p>
          <a:p>
            <a:pPr lvl="1" algn="just"/>
            <a:r>
              <a:rPr lang="id-ID" dirty="0" smtClean="0"/>
              <a:t>G</a:t>
            </a:r>
            <a:r>
              <a:rPr lang="fi-FI" dirty="0" smtClean="0"/>
              <a:t>aris putus-putus tipis tidak melakukan aktifitas</a:t>
            </a:r>
          </a:p>
          <a:p>
            <a:pPr algn="just"/>
            <a:r>
              <a:rPr lang="id-ID" dirty="0" smtClean="0"/>
              <a:t>Interaksi digambarkan dengan garis panah dengan keterangan dditulis di dekat garis tsb</a:t>
            </a:r>
            <a:endParaRPr lang="id-ID" dirty="0"/>
          </a:p>
        </p:txBody>
      </p:sp>
      <p:sp>
        <p:nvSpPr>
          <p:cNvPr id="2" name="Title 1"/>
          <p:cNvSpPr>
            <a:spLocks noGrp="1"/>
          </p:cNvSpPr>
          <p:nvPr>
            <p:ph type="title"/>
          </p:nvPr>
        </p:nvSpPr>
        <p:spPr/>
        <p:txBody>
          <a:bodyPr/>
          <a:lstStyle/>
          <a:p>
            <a:pPr algn="l"/>
            <a:r>
              <a:rPr lang="id-ID" dirty="0" smtClean="0"/>
              <a:t>Notasi</a:t>
            </a:r>
            <a:endParaRPr lang="id-ID" dirty="0"/>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id-ID" sz="2800" dirty="0" smtClean="0"/>
              <a:t>Creation </a:t>
            </a:r>
            <a:endParaRPr lang="en-US" sz="2400" dirty="0" smtClean="0"/>
          </a:p>
          <a:p>
            <a:pPr lvl="2" algn="just"/>
            <a:r>
              <a:rPr lang="id-ID" sz="2400" dirty="0" smtClean="0"/>
              <a:t>Menunjukkan pesan yang menyebabkan terjadinya pembentukan instan obyek. </a:t>
            </a:r>
            <a:endParaRPr lang="en-US" sz="2000" dirty="0" smtClean="0"/>
          </a:p>
          <a:p>
            <a:pPr lvl="0"/>
            <a:r>
              <a:rPr lang="id-ID" sz="2800" dirty="0" smtClean="0"/>
              <a:t>Synchronous </a:t>
            </a:r>
            <a:endParaRPr lang="en-US" sz="2400" dirty="0" smtClean="0"/>
          </a:p>
          <a:p>
            <a:pPr lvl="2" algn="just"/>
            <a:r>
              <a:rPr lang="id-ID" sz="2400" dirty="0" smtClean="0"/>
              <a:t>Pesan yang dikirim oleh 1 obyek ke obyek lain dan obyek pertama menunggu sampai hasil aksi selesai. </a:t>
            </a:r>
            <a:endParaRPr lang="en-US" sz="2000" dirty="0" smtClean="0"/>
          </a:p>
          <a:p>
            <a:pPr lvl="0"/>
            <a:r>
              <a:rPr lang="id-ID" sz="2800" dirty="0" smtClean="0"/>
              <a:t>Asynchronous </a:t>
            </a:r>
            <a:endParaRPr lang="en-US" sz="2400" dirty="0" smtClean="0"/>
          </a:p>
          <a:p>
            <a:pPr lvl="2" algn="just"/>
            <a:r>
              <a:rPr lang="id-ID" sz="2400" dirty="0" smtClean="0"/>
              <a:t>Pesan yang dikirim oleh 1 obyek ke obyek lain dan obyek pertama tidak menunggu sampai hasil aksi selesai. </a:t>
            </a:r>
            <a:endParaRPr lang="en-US" sz="2000" dirty="0" smtClean="0"/>
          </a:p>
          <a:p>
            <a:pPr lvl="0"/>
            <a:r>
              <a:rPr lang="id-ID" sz="2800" dirty="0" smtClean="0"/>
              <a:t>Reply </a:t>
            </a:r>
            <a:endParaRPr lang="en-US" sz="2400" dirty="0" smtClean="0"/>
          </a:p>
          <a:p>
            <a:pPr lvl="2" algn="just"/>
            <a:r>
              <a:rPr lang="id-ID" sz="2400" dirty="0" smtClean="0"/>
              <a:t>Menunjukkan nilai kembali dari obyek ke obyek yang megirim pesan </a:t>
            </a:r>
            <a:endParaRPr lang="en-US" sz="2000" dirty="0" smtClean="0"/>
          </a:p>
          <a:p>
            <a:pPr>
              <a:buNone/>
            </a:pPr>
            <a:endParaRPr lang="en-US" sz="2400" dirty="0" smtClean="0"/>
          </a:p>
        </p:txBody>
      </p:sp>
      <p:sp>
        <p:nvSpPr>
          <p:cNvPr id="3" name="Title 2"/>
          <p:cNvSpPr>
            <a:spLocks noGrp="1"/>
          </p:cNvSpPr>
          <p:nvPr>
            <p:ph type="title"/>
          </p:nvPr>
        </p:nvSpPr>
        <p:spPr/>
        <p:txBody>
          <a:bodyPr>
            <a:normAutofit/>
          </a:bodyPr>
          <a:lstStyle/>
          <a:p>
            <a:r>
              <a:rPr lang="id-ID" dirty="0" smtClean="0"/>
              <a:t>Types of Interaction </a:t>
            </a:r>
            <a:endParaRPr lang="en-US" dirty="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Konteks</a:t>
            </a:r>
            <a:r>
              <a:rPr lang="en-US" dirty="0" smtClean="0"/>
              <a:t> </a:t>
            </a:r>
            <a:r>
              <a:rPr lang="en-US" dirty="0" err="1" smtClean="0"/>
              <a:t>di</a:t>
            </a:r>
            <a:r>
              <a:rPr lang="en-US" dirty="0" smtClean="0"/>
              <a:t> set</a:t>
            </a:r>
          </a:p>
          <a:p>
            <a:pPr lvl="0"/>
            <a:r>
              <a:rPr lang="id-ID" dirty="0" smtClean="0"/>
              <a:t>Mengidentifikasi mengambil bagian object</a:t>
            </a:r>
            <a:endParaRPr lang="en-US" dirty="0" smtClean="0"/>
          </a:p>
          <a:p>
            <a:pPr lvl="0"/>
            <a:r>
              <a:rPr lang="en-US" dirty="0" err="1" smtClean="0"/>
              <a:t>Menggambar</a:t>
            </a:r>
            <a:r>
              <a:rPr lang="en-US" dirty="0" smtClean="0"/>
              <a:t> </a:t>
            </a:r>
            <a:r>
              <a:rPr lang="en-US" dirty="0" err="1" smtClean="0"/>
              <a:t>sesukanya</a:t>
            </a:r>
            <a:r>
              <a:rPr lang="en-US" dirty="0" smtClean="0"/>
              <a:t> </a:t>
            </a:r>
            <a:r>
              <a:rPr lang="en-US" dirty="0" err="1" smtClean="0"/>
              <a:t>untuk</a:t>
            </a:r>
            <a:r>
              <a:rPr lang="en-US" dirty="0" smtClean="0"/>
              <a:t> </a:t>
            </a:r>
            <a:r>
              <a:rPr lang="en-US" dirty="0" err="1" smtClean="0"/>
              <a:t>masing</a:t>
            </a:r>
            <a:r>
              <a:rPr lang="en-US" dirty="0" smtClean="0"/>
              <a:t> – </a:t>
            </a:r>
            <a:r>
              <a:rPr lang="en-US" dirty="0" err="1" smtClean="0"/>
              <a:t>masing</a:t>
            </a:r>
            <a:r>
              <a:rPr lang="en-US" dirty="0" smtClean="0"/>
              <a:t> </a:t>
            </a:r>
            <a:r>
              <a:rPr lang="en-US" dirty="0" err="1" smtClean="0"/>
              <a:t>kelas</a:t>
            </a:r>
            <a:endParaRPr lang="en-US" dirty="0" smtClean="0"/>
          </a:p>
          <a:p>
            <a:pPr lvl="0"/>
            <a:r>
              <a:rPr lang="id-ID" dirty="0" smtClean="0"/>
              <a:t>Menggambar jang</a:t>
            </a:r>
            <a:r>
              <a:rPr lang="en-US" dirty="0" smtClean="0"/>
              <a:t>k</a:t>
            </a:r>
            <a:r>
              <a:rPr lang="id-ID" dirty="0" smtClean="0"/>
              <a:t>a waktu dari  object pada </a:t>
            </a:r>
            <a:r>
              <a:rPr lang="en-US" dirty="0" err="1" smtClean="0"/>
              <a:t>masing</a:t>
            </a:r>
            <a:r>
              <a:rPr lang="en-US" dirty="0" smtClean="0"/>
              <a:t> - </a:t>
            </a:r>
            <a:r>
              <a:rPr lang="en-US" dirty="0" err="1" smtClean="0"/>
              <a:t>masing</a:t>
            </a:r>
            <a:r>
              <a:rPr lang="id-ID" dirty="0" smtClean="0"/>
              <a:t> kelas </a:t>
            </a:r>
            <a:endParaRPr lang="en-US" dirty="0" smtClean="0"/>
          </a:p>
          <a:p>
            <a:pPr lvl="0"/>
            <a:r>
              <a:rPr lang="id-ID" dirty="0" smtClean="0"/>
              <a:t>Memasukkan pesan obyek yang dari atas sampai ke bawah diagram</a:t>
            </a:r>
            <a:endParaRPr lang="en-US" dirty="0" smtClean="0"/>
          </a:p>
          <a:p>
            <a:pPr lvl="0"/>
            <a:r>
              <a:rPr lang="en-US" dirty="0" err="1" smtClean="0"/>
              <a:t>Cek</a:t>
            </a:r>
            <a:r>
              <a:rPr lang="en-US" dirty="0" smtClean="0"/>
              <a:t> diagram </a:t>
            </a:r>
            <a:r>
              <a:rPr lang="en-US" dirty="0" err="1" smtClean="0"/>
              <a:t>apakah</a:t>
            </a:r>
            <a:r>
              <a:rPr lang="en-US" dirty="0" smtClean="0"/>
              <a:t> </a:t>
            </a:r>
            <a:r>
              <a:rPr lang="en-US" dirty="0" err="1" smtClean="0"/>
              <a:t>sudah</a:t>
            </a:r>
            <a:r>
              <a:rPr lang="en-US" dirty="0" smtClean="0"/>
              <a:t> complete</a:t>
            </a:r>
          </a:p>
        </p:txBody>
      </p:sp>
      <p:sp>
        <p:nvSpPr>
          <p:cNvPr id="3" name="Title 2"/>
          <p:cNvSpPr>
            <a:spLocks noGrp="1"/>
          </p:cNvSpPr>
          <p:nvPr>
            <p:ph type="title"/>
          </p:nvPr>
        </p:nvSpPr>
        <p:spPr/>
        <p:txBody>
          <a:bodyPr>
            <a:normAutofit fontScale="90000"/>
          </a:bodyPr>
          <a:lstStyle/>
          <a:p>
            <a:r>
              <a:rPr lang="id-ID" dirty="0" smtClean="0"/>
              <a:t>Petunjuk untuk </a:t>
            </a:r>
            <a:r>
              <a:rPr lang="en-US" dirty="0" smtClean="0"/>
              <a:t>S</a:t>
            </a:r>
            <a:r>
              <a:rPr lang="id-ID" dirty="0" smtClean="0"/>
              <a:t>equence </a:t>
            </a:r>
            <a:r>
              <a:rPr lang="en-US" dirty="0" smtClean="0"/>
              <a:t>D</a:t>
            </a:r>
            <a:r>
              <a:rPr lang="id-ID" dirty="0" smtClean="0"/>
              <a:t>iagram</a:t>
            </a:r>
            <a:r>
              <a:rPr lang="en-US" dirty="0" smtClean="0"/>
              <a:t/>
            </a:r>
            <a:br>
              <a:rPr lang="en-US" dirty="0" smtClean="0"/>
            </a:br>
            <a:endParaRPr lang="en-US"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865</TotalTime>
  <Words>1307</Words>
  <Application>Microsoft Office PowerPoint</Application>
  <PresentationFormat>On-screen Show (4:3)</PresentationFormat>
  <Paragraphs>183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Diagram Interaksi</vt:lpstr>
      <vt:lpstr>Diagram Sequence</vt:lpstr>
      <vt:lpstr>Definisi</vt:lpstr>
      <vt:lpstr>Tujuan Penggunaan</vt:lpstr>
      <vt:lpstr>Waktu Penggunaan</vt:lpstr>
      <vt:lpstr>Slide 6</vt:lpstr>
      <vt:lpstr>Notasi</vt:lpstr>
      <vt:lpstr>Types of Interaction </vt:lpstr>
      <vt:lpstr>Petunjuk untuk Sequence Diagram </vt:lpstr>
      <vt:lpstr>Slide 10</vt:lpstr>
      <vt:lpstr>Penamaan Objek</vt:lpstr>
      <vt:lpstr>Lifeline</vt:lpstr>
      <vt:lpstr>Pesan</vt:lpstr>
      <vt:lpstr>Tipe Message</vt:lpstr>
      <vt:lpstr>Slide 15</vt:lpstr>
      <vt:lpstr>Slide 16</vt:lpstr>
      <vt:lpstr>Slide 17</vt:lpstr>
      <vt:lpstr>Slide 18</vt:lpstr>
      <vt:lpstr>Slide 19</vt:lpstr>
      <vt:lpstr>Slide 20</vt:lpstr>
      <vt:lpstr>Penggunaan Notasi</vt:lpstr>
      <vt:lpstr>Langkah Pembuatan</vt:lpstr>
      <vt:lpstr>Langkah Pembuatan</vt:lpstr>
      <vt:lpstr>Langkah Pembuatan </vt:lpstr>
      <vt:lpstr>Contoh</vt:lpstr>
      <vt:lpstr>Colaboration Diagram</vt:lpstr>
      <vt:lpstr>Definisi</vt:lpstr>
      <vt:lpstr>Slide 28</vt:lpstr>
      <vt:lpstr>Pembuatan Diagram Collaboration</vt:lpstr>
      <vt:lpstr>Pembedaan dengan Sequential</vt:lpstr>
      <vt:lpstr>Notasi</vt:lpstr>
      <vt:lpstr>Pengiriman message</vt:lpstr>
      <vt:lpstr>Langkah pembuatan Colaboration</vt:lpstr>
      <vt:lpstr>Slide 34</vt:lpstr>
      <vt:lpstr>Contoh pembuatan Colaboration berdasarkan skenario (1)</vt:lpstr>
      <vt:lpstr>Contoh pembuatan Colaboration berdasarkan skenario (2)</vt:lpstr>
      <vt:lpstr>Slide 37</vt:lpstr>
      <vt:lpstr>Kriteria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103</cp:revision>
  <dcterms:created xsi:type="dcterms:W3CDTF">2009-09-01T03:05:05Z</dcterms:created>
  <dcterms:modified xsi:type="dcterms:W3CDTF">2012-05-23T02:28:58Z</dcterms:modified>
</cp:coreProperties>
</file>