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KELAS STRING DAN INNER CLASS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IX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048578" y="59055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Mengubah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sebaliknya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82880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b="1" dirty="0">
                <a:solidFill>
                  <a:schemeClr val="tx2"/>
                </a:solidFill>
              </a:rPr>
              <a:t>: </a:t>
            </a:r>
            <a:r>
              <a:rPr lang="en-GB" sz="2500" dirty="0" err="1" smtClean="0">
                <a:solidFill>
                  <a:schemeClr val="tx2"/>
                </a:solidFill>
              </a:rPr>
              <a:t>mencari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berdasarkan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kode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ascii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int.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=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≠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String nama="Unikom";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int selisih;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49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(String)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Mengubah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sebaliknya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GB" sz="2500" dirty="0">
                <a:solidFill>
                  <a:schemeClr val="tx2"/>
                </a:solidFill>
              </a:rPr>
              <a:t>Ada 2 method yang </a:t>
            </a:r>
            <a:r>
              <a:rPr lang="en-GB" sz="2500" dirty="0" err="1">
                <a:solidFill>
                  <a:schemeClr val="tx2"/>
                </a:solidFill>
              </a:rPr>
              <a:t>berfungsi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mengubah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menjadi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kapital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sebaliknya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algn="just"/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>
                <a:solidFill>
                  <a:schemeClr val="tx2"/>
                </a:solidFill>
              </a:rPr>
              <a:t>toUpperCase</a:t>
            </a:r>
            <a:r>
              <a:rPr lang="en-GB" sz="2500" b="1" dirty="0" smtClean="0">
                <a:solidFill>
                  <a:schemeClr val="tx2"/>
                </a:solidFill>
              </a:rPr>
              <a:t>() :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mengubah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kapital</a:t>
            </a:r>
            <a:r>
              <a:rPr lang="en-GB" sz="2500" dirty="0" smtClean="0">
                <a:solidFill>
                  <a:schemeClr val="tx2"/>
                </a:solidFill>
              </a:rPr>
              <a:t>/</a:t>
            </a:r>
            <a:r>
              <a:rPr lang="en-GB" sz="2500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algn="just"/>
            <a:r>
              <a:rPr lang="en-GB" sz="2500" b="1" dirty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toLowerCase</a:t>
            </a:r>
            <a:r>
              <a:rPr lang="en-GB" sz="2500" b="1" dirty="0">
                <a:solidFill>
                  <a:schemeClr val="tx2"/>
                </a:solidFill>
              </a:rPr>
              <a:t>() : </a:t>
            </a:r>
            <a:r>
              <a:rPr lang="en-GB" sz="2500" dirty="0" err="1">
                <a:solidFill>
                  <a:schemeClr val="tx2"/>
                </a:solidFill>
              </a:rPr>
              <a:t>digunakan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mengubah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menjadi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semua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="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temp;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temp = </a:t>
            </a:r>
            <a:r>
              <a:rPr lang="en-GB" sz="2500" dirty="0" err="1">
                <a:solidFill>
                  <a:schemeClr val="tx2"/>
                </a:solidFill>
              </a:rPr>
              <a:t>nama.toUpperCase</a:t>
            </a:r>
            <a:r>
              <a:rPr lang="en-GB" sz="2500" dirty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temp = </a:t>
            </a:r>
            <a:r>
              <a:rPr lang="en-GB" sz="2500" dirty="0" err="1">
                <a:solidFill>
                  <a:schemeClr val="tx2"/>
                </a:solidFill>
              </a:rPr>
              <a:t>nama.toLowerCase</a:t>
            </a:r>
            <a:r>
              <a:rPr lang="en-GB" sz="2500" dirty="0" smtClean="0">
                <a:solidFill>
                  <a:schemeClr val="tx2"/>
                </a:solidFill>
              </a:rPr>
              <a:t>();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990600"/>
            <a:ext cx="86868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KelasString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String nama1;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String nama2;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nama1 = 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nama2 = new String("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Unikom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>
              <a:buFont typeface="Verdana" pitchFamily="34" charset="0"/>
              <a:buNone/>
            </a:pP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("\nnama1 : "+nama1);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nama1 : "+ nama1.length());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ke-4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nama1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nama1.charAt(3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if(nama1.equals("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"))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("equals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("equals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String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2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990600"/>
            <a:ext cx="86868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Font typeface="Verdana" pitchFamily="34" charset="0"/>
              <a:buNone/>
            </a:pP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if(nama1.equalsIgnoreCase("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"))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("\nnama2 : "+nama2);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nama2 : "+ nama2.length());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ke-1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nama2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nama2.charAt(0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compare 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'UNIKOM':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nama2.compareTo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("UNIKOM"));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nama2.toUpperCase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nama2.toLowerCase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String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52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5" y="1066800"/>
            <a:ext cx="884050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</a:t>
            </a:r>
            <a:r>
              <a:rPr lang="en-US" sz="35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7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Inner class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istilah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class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class. </a:t>
            </a:r>
            <a:r>
              <a:rPr lang="en-GB" sz="2500" dirty="0" err="1" smtClean="0">
                <a:solidFill>
                  <a:schemeClr val="tx2"/>
                </a:solidFill>
              </a:rPr>
              <a:t>Biasanya</a:t>
            </a:r>
            <a:r>
              <a:rPr lang="en-GB" sz="2500" dirty="0" smtClean="0">
                <a:solidFill>
                  <a:schemeClr val="tx2"/>
                </a:solidFill>
              </a:rPr>
              <a:t> inner class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mendukung</a:t>
            </a:r>
            <a:r>
              <a:rPr lang="en-GB" sz="2500" dirty="0" smtClean="0">
                <a:solidFill>
                  <a:schemeClr val="tx2"/>
                </a:solidFill>
              </a:rPr>
              <a:t> proses yang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di </a:t>
            </a: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Utama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Lalu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method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class,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dibuatkan</a:t>
            </a:r>
            <a:r>
              <a:rPr lang="en-GB" sz="2500" dirty="0" err="1" smtClean="0">
                <a:solidFill>
                  <a:schemeClr val="tx2"/>
                </a:solidFill>
              </a:rPr>
              <a:t>lah</a:t>
            </a:r>
            <a:r>
              <a:rPr lang="en-GB" sz="2500" dirty="0" smtClean="0">
                <a:solidFill>
                  <a:schemeClr val="tx2"/>
                </a:solidFill>
              </a:rPr>
              <a:t> inner class.</a:t>
            </a: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Berikut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adalah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beberapa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hal</a:t>
            </a:r>
            <a:r>
              <a:rPr lang="en-GB" sz="2500" b="1" dirty="0" smtClean="0">
                <a:solidFill>
                  <a:schemeClr val="tx2"/>
                </a:solidFill>
              </a:rPr>
              <a:t> yang </a:t>
            </a:r>
            <a:r>
              <a:rPr lang="en-GB" sz="2500" b="1" dirty="0" err="1" smtClean="0">
                <a:solidFill>
                  <a:schemeClr val="tx2"/>
                </a:solidFill>
              </a:rPr>
              <a:t>harus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diperhatikan</a:t>
            </a:r>
            <a:r>
              <a:rPr lang="en-GB" sz="2500" b="1" dirty="0" smtClean="0">
                <a:solidFill>
                  <a:schemeClr val="tx2"/>
                </a:solidFill>
              </a:rPr>
              <a:t>, </a:t>
            </a:r>
            <a:r>
              <a:rPr lang="en-GB" sz="2500" b="1" dirty="0" err="1" smtClean="0">
                <a:solidFill>
                  <a:schemeClr val="tx2"/>
                </a:solidFill>
              </a:rPr>
              <a:t>yaitu</a:t>
            </a:r>
            <a:r>
              <a:rPr lang="en-GB" sz="2500" b="1" dirty="0" smtClean="0">
                <a:solidFill>
                  <a:schemeClr val="tx2"/>
                </a:solidFill>
              </a:rPr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Ketika</a:t>
            </a:r>
            <a:r>
              <a:rPr lang="en-GB" sz="2500" dirty="0" smtClean="0">
                <a:solidFill>
                  <a:schemeClr val="tx2"/>
                </a:solidFill>
              </a:rPr>
              <a:t> file </a:t>
            </a:r>
            <a:r>
              <a:rPr lang="en-GB" sz="2500" b="1" dirty="0" smtClean="0">
                <a:solidFill>
                  <a:schemeClr val="tx2"/>
                </a:solidFill>
              </a:rPr>
              <a:t>.java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dikompilasi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: </a:t>
            </a:r>
            <a:r>
              <a:rPr lang="en-GB" sz="2500" b="1" dirty="0" err="1" smtClean="0">
                <a:solidFill>
                  <a:schemeClr val="tx2"/>
                </a:solidFill>
              </a:rPr>
              <a:t>KelasLuar$KelasDalam.class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inner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diakses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file yang </a:t>
            </a:r>
            <a:r>
              <a:rPr lang="en-GB" sz="2500" dirty="0" err="1" smtClean="0">
                <a:solidFill>
                  <a:schemeClr val="tx2"/>
                </a:solidFill>
              </a:rPr>
              <a:t>berbeda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KelasLuar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menginstanse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KelasDalam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384" y="99060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public class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public class KelasDalam1{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public void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 </a:t>
            </a:r>
            <a:r>
              <a:rPr lang="en-GB" sz="2500" b="1" dirty="0" err="1">
                <a:solidFill>
                  <a:schemeClr val="tx2"/>
                </a:solidFill>
              </a:rPr>
              <a:t>System.out.println</a:t>
            </a:r>
            <a:r>
              <a:rPr lang="en-GB" sz="2500" b="1" dirty="0">
                <a:solidFill>
                  <a:schemeClr val="tx2"/>
                </a:solidFill>
              </a:rPr>
              <a:t>("Method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dari</a:t>
            </a:r>
            <a:r>
              <a:rPr lang="en-GB" sz="2500" b="1" dirty="0">
                <a:solidFill>
                  <a:schemeClr val="tx2"/>
                </a:solidFill>
              </a:rPr>
              <a:t> class KelasDalam1");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public class KelasDalam2{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public void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 </a:t>
            </a:r>
            <a:r>
              <a:rPr lang="en-GB" sz="2500" b="1" dirty="0" err="1">
                <a:solidFill>
                  <a:schemeClr val="tx2"/>
                </a:solidFill>
              </a:rPr>
              <a:t>System.out.println</a:t>
            </a:r>
            <a:r>
              <a:rPr lang="en-GB" sz="2500" b="1" dirty="0">
                <a:solidFill>
                  <a:schemeClr val="tx2"/>
                </a:solidFill>
              </a:rPr>
              <a:t>("Method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dari</a:t>
            </a:r>
            <a:r>
              <a:rPr lang="en-GB" sz="2500" b="1" dirty="0">
                <a:solidFill>
                  <a:schemeClr val="tx2"/>
                </a:solidFill>
              </a:rPr>
              <a:t> class KelasDalam2");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</a:rPr>
              <a:t>}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384" y="9906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>
                <a:solidFill>
                  <a:schemeClr val="tx2"/>
                </a:solidFill>
              </a:rPr>
              <a:t>public static void main(String[] </a:t>
            </a:r>
            <a:r>
              <a:rPr lang="en-GB" sz="2500" b="1" dirty="0" err="1">
                <a:solidFill>
                  <a:schemeClr val="tx2"/>
                </a:solidFill>
              </a:rPr>
              <a:t>args</a:t>
            </a:r>
            <a:r>
              <a:rPr lang="en-GB" sz="2500" b="1" dirty="0">
                <a:solidFill>
                  <a:schemeClr val="tx2"/>
                </a:solidFill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 = new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KelasLuar.KelasDalam1 out1 = </a:t>
            </a:r>
            <a:r>
              <a:rPr lang="en-GB" sz="2500" b="1" dirty="0" err="1">
                <a:solidFill>
                  <a:schemeClr val="tx2"/>
                </a:solidFill>
              </a:rPr>
              <a:t>kelasLuar.new</a:t>
            </a:r>
            <a:r>
              <a:rPr lang="en-GB" sz="2500" b="1" dirty="0">
                <a:solidFill>
                  <a:schemeClr val="tx2"/>
                </a:solidFill>
              </a:rPr>
              <a:t> KelasDalam1();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KelasLuar.KelasDalam2 out2 = </a:t>
            </a:r>
            <a:r>
              <a:rPr lang="en-GB" sz="2500" b="1" dirty="0" err="1">
                <a:solidFill>
                  <a:schemeClr val="tx2"/>
                </a:solidFill>
              </a:rPr>
              <a:t>kelasLuar.new</a:t>
            </a:r>
            <a:r>
              <a:rPr lang="en-GB" sz="2500" b="1" dirty="0">
                <a:solidFill>
                  <a:schemeClr val="tx2"/>
                </a:solidFill>
              </a:rPr>
              <a:t> KelasDalam2</a:t>
            </a:r>
            <a:r>
              <a:rPr lang="en-GB" sz="2500" b="1" dirty="0" smtClean="0">
                <a:solidFill>
                  <a:schemeClr val="tx2"/>
                </a:solidFill>
              </a:rPr>
              <a:t>();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out1.cetak();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out2.cetak();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}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4" y="1905000"/>
            <a:ext cx="873130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6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kumpulan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karakter-karakter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</a:t>
            </a:r>
            <a:r>
              <a:rPr lang="en-GB" sz="2500" dirty="0" err="1" smtClean="0">
                <a:solidFill>
                  <a:schemeClr val="tx2"/>
                </a:solidFill>
              </a:rPr>
              <a:t>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bahasa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pemrograman</a:t>
            </a:r>
            <a:r>
              <a:rPr lang="en-GB" sz="2500" dirty="0" smtClean="0">
                <a:solidFill>
                  <a:schemeClr val="tx2"/>
                </a:solidFill>
              </a:rPr>
              <a:t> lain </a:t>
            </a: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dianggap</a:t>
            </a:r>
            <a:r>
              <a:rPr lang="en-GB" sz="2500" dirty="0" smtClean="0">
                <a:solidFill>
                  <a:schemeClr val="tx2"/>
                </a:solidFill>
              </a:rPr>
              <a:t> array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dianggap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. String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berperan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</a:t>
            </a:r>
            <a:r>
              <a:rPr lang="en-GB" sz="2500" dirty="0" err="1" smtClean="0">
                <a:solidFill>
                  <a:schemeClr val="tx2"/>
                </a:solidFill>
              </a:rPr>
              <a:t>sekaligus</a:t>
            </a:r>
            <a:r>
              <a:rPr lang="en-GB" sz="2500" dirty="0" smtClean="0">
                <a:solidFill>
                  <a:schemeClr val="tx2"/>
                </a:solidFill>
              </a:rPr>
              <a:t> class. </a:t>
            </a:r>
            <a:r>
              <a:rPr lang="en-GB" sz="2500" b="1" dirty="0" err="1" smtClean="0">
                <a:solidFill>
                  <a:schemeClr val="tx2"/>
                </a:solidFill>
              </a:rPr>
              <a:t>Mengapa</a:t>
            </a:r>
            <a:r>
              <a:rPr lang="en-GB" sz="2500" b="1" dirty="0" smtClean="0">
                <a:solidFill>
                  <a:schemeClr val="tx2"/>
                </a:solidFill>
              </a:rPr>
              <a:t>?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dikarenakan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dimulai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huruf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itulah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perlu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mempelajari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Method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class String </a:t>
            </a:r>
            <a:r>
              <a:rPr lang="en-GB" sz="2500" dirty="0" err="1" smtClean="0">
                <a:solidFill>
                  <a:schemeClr val="tx2"/>
                </a:solidFill>
              </a:rPr>
              <a:t>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membahas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saja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diantaranya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1. </a:t>
            </a:r>
            <a:r>
              <a:rPr lang="en-GB" sz="2500" dirty="0" err="1" smtClean="0">
                <a:solidFill>
                  <a:schemeClr val="tx2"/>
                </a:solidFill>
              </a:rPr>
              <a:t>Menginisialisasi</a:t>
            </a:r>
            <a:r>
              <a:rPr lang="en-GB" sz="2500" dirty="0" smtClean="0">
                <a:solidFill>
                  <a:schemeClr val="tx2"/>
                </a:solidFill>
              </a:rPr>
              <a:t> 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2. </a:t>
            </a:r>
            <a:r>
              <a:rPr lang="en-GB" sz="2500" dirty="0" err="1">
                <a:solidFill>
                  <a:schemeClr val="tx2"/>
                </a:solidFill>
              </a:rPr>
              <a:t>Membaca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Menghitung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jumlah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3.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4. </a:t>
            </a:r>
            <a:r>
              <a:rPr lang="en-GB" sz="2500" dirty="0" err="1">
                <a:solidFill>
                  <a:schemeClr val="tx2"/>
                </a:solidFill>
              </a:rPr>
              <a:t>Mengubah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kapital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sebaliknya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5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Menginisialisasikan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Cara </a:t>
            </a:r>
            <a:r>
              <a:rPr lang="en-GB" sz="2500" b="1" dirty="0" err="1">
                <a:solidFill>
                  <a:schemeClr val="tx2"/>
                </a:solidFill>
              </a:rPr>
              <a:t>pertama</a:t>
            </a:r>
            <a:r>
              <a:rPr lang="en-GB" sz="2500" b="1" dirty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"</a:t>
            </a:r>
            <a:r>
              <a:rPr lang="en-GB" sz="2500" dirty="0" err="1" smtClean="0">
                <a:solidFill>
                  <a:schemeClr val="tx2"/>
                </a:solidFill>
              </a:rPr>
              <a:t>Fadilah</a:t>
            </a:r>
            <a:r>
              <a:rPr lang="en-GB" sz="2500" dirty="0" smtClean="0">
                <a:solidFill>
                  <a:schemeClr val="tx2"/>
                </a:solidFill>
              </a:rPr>
              <a:t>";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Cara </a:t>
            </a:r>
            <a:r>
              <a:rPr lang="en-GB" sz="2500" b="1" dirty="0" err="1">
                <a:solidFill>
                  <a:schemeClr val="tx2"/>
                </a:solidFill>
              </a:rPr>
              <a:t>kedua</a:t>
            </a:r>
            <a:r>
              <a:rPr lang="en-GB" sz="2500" b="1" dirty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</a:t>
            </a:r>
            <a:r>
              <a:rPr lang="en-GB" sz="2500" dirty="0" smtClean="0">
                <a:solidFill>
                  <a:schemeClr val="tx2"/>
                </a:solidFill>
              </a:rPr>
              <a:t>String("</a:t>
            </a:r>
            <a:r>
              <a:rPr lang="en-GB" sz="2500" dirty="0" err="1">
                <a:solidFill>
                  <a:schemeClr val="tx2"/>
                </a:solidFill>
              </a:rPr>
              <a:t>Fadilah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Cara </a:t>
            </a:r>
            <a:r>
              <a:rPr lang="en-GB" sz="2500" dirty="0" err="1">
                <a:solidFill>
                  <a:schemeClr val="tx2"/>
                </a:solidFill>
              </a:rPr>
              <a:t>pertama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sama</a:t>
            </a:r>
            <a:r>
              <a:rPr lang="en-GB" sz="2500" dirty="0">
                <a:solidFill>
                  <a:schemeClr val="tx2"/>
                </a:solidFill>
              </a:rPr>
              <a:t>, </a:t>
            </a:r>
            <a:r>
              <a:rPr lang="en-GB" sz="2500" dirty="0" err="1">
                <a:solidFill>
                  <a:schemeClr val="tx2"/>
                </a:solidFill>
              </a:rPr>
              <a:t>tetapi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cara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lebih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baik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digunakan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mengingat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bahwa</a:t>
            </a:r>
            <a:r>
              <a:rPr lang="en-GB" sz="2500" dirty="0">
                <a:solidFill>
                  <a:schemeClr val="tx2"/>
                </a:solidFill>
              </a:rPr>
              <a:t> di java "</a:t>
            </a:r>
            <a:r>
              <a:rPr lang="en-GB" sz="2500" dirty="0" err="1">
                <a:solidFill>
                  <a:schemeClr val="tx2"/>
                </a:solidFill>
              </a:rPr>
              <a:t>everithing</a:t>
            </a:r>
            <a:r>
              <a:rPr lang="en-GB" sz="2500" dirty="0">
                <a:solidFill>
                  <a:schemeClr val="tx2"/>
                </a:solidFill>
              </a:rPr>
              <a:t> is object</a:t>
            </a:r>
            <a:r>
              <a:rPr lang="en-GB" sz="2500" dirty="0" smtClean="0">
                <a:solidFill>
                  <a:schemeClr val="tx2"/>
                </a:solidFill>
              </a:rPr>
              <a:t>".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cara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pertama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masih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merupakan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Membaca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Menghitung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Gunakan</a:t>
            </a:r>
            <a:r>
              <a:rPr lang="en-GB" sz="2500" dirty="0">
                <a:solidFill>
                  <a:schemeClr val="tx2"/>
                </a:solidFill>
              </a:rPr>
              <a:t> method </a:t>
            </a:r>
            <a:r>
              <a:rPr lang="en-GB" sz="2500" b="1" dirty="0">
                <a:solidFill>
                  <a:schemeClr val="tx2"/>
                </a:solidFill>
              </a:rPr>
              <a:t>length()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membaca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karakter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dalam</a:t>
            </a:r>
            <a:r>
              <a:rPr lang="en-GB" sz="2500" dirty="0">
                <a:solidFill>
                  <a:schemeClr val="tx2"/>
                </a:solidFill>
              </a:rPr>
              <a:t> String. Method </a:t>
            </a:r>
            <a:r>
              <a:rPr lang="en-GB" sz="2500" dirty="0" err="1">
                <a:solidFill>
                  <a:schemeClr val="tx2"/>
                </a:solidFill>
              </a:rPr>
              <a:t>ini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menghasilkan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nilai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int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C</a:t>
            </a:r>
            <a:r>
              <a:rPr lang="en-GB" sz="2500" b="1" dirty="0" err="1" smtClean="0">
                <a:solidFill>
                  <a:schemeClr val="tx2"/>
                </a:solidFill>
              </a:rPr>
              <a:t>ontoh</a:t>
            </a:r>
            <a:r>
              <a:rPr lang="en-GB" sz="2500" b="1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int</a:t>
            </a:r>
            <a:r>
              <a:rPr lang="en-GB" sz="2500" b="1" dirty="0" smtClean="0">
                <a:solidFill>
                  <a:schemeClr val="tx2"/>
                </a:solidFill>
              </a:rPr>
              <a:t> length():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String("</a:t>
            </a:r>
            <a:r>
              <a:rPr lang="en-GB" sz="2500" dirty="0" err="1">
                <a:solidFill>
                  <a:schemeClr val="tx2"/>
                </a:solidFill>
              </a:rPr>
              <a:t>Ayu</a:t>
            </a:r>
            <a:r>
              <a:rPr lang="en-GB" sz="2500" dirty="0">
                <a:solidFill>
                  <a:schemeClr val="tx2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int</a:t>
            </a:r>
            <a:r>
              <a:rPr lang="en-GB" sz="2500" dirty="0">
                <a:solidFill>
                  <a:schemeClr val="tx2"/>
                </a:solidFill>
              </a:rPr>
              <a:t> x = </a:t>
            </a:r>
            <a:r>
              <a:rPr lang="en-GB" sz="2500" dirty="0" err="1">
                <a:solidFill>
                  <a:schemeClr val="tx2"/>
                </a:solidFill>
              </a:rPr>
              <a:t>nama.length</a:t>
            </a:r>
            <a:r>
              <a:rPr lang="en-GB" sz="2500" dirty="0" smtClean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charAt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mengetahui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index </a:t>
            </a:r>
            <a:r>
              <a:rPr lang="en-GB" sz="2500" dirty="0" err="1" smtClean="0">
                <a:solidFill>
                  <a:schemeClr val="tx2"/>
                </a:solidFill>
              </a:rPr>
              <a:t>tertentu</a:t>
            </a:r>
            <a:r>
              <a:rPr lang="en-GB" sz="2500" dirty="0" smtClean="0">
                <a:solidFill>
                  <a:schemeClr val="tx2"/>
                </a:solidFill>
              </a:rPr>
              <a:t>. Index </a:t>
            </a:r>
            <a:r>
              <a:rPr lang="en-GB" sz="2500" dirty="0" err="1" smtClean="0">
                <a:solidFill>
                  <a:schemeClr val="tx2"/>
                </a:solidFill>
              </a:rPr>
              <a:t>dimulai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0 (</a:t>
            </a:r>
            <a:r>
              <a:rPr lang="en-GB" sz="2500" dirty="0" err="1" smtClean="0">
                <a:solidFill>
                  <a:schemeClr val="tx2"/>
                </a:solidFill>
              </a:rPr>
              <a:t>nol</a:t>
            </a:r>
            <a:r>
              <a:rPr lang="en-GB" sz="2500" dirty="0" smtClean="0">
                <a:solidFill>
                  <a:schemeClr val="tx2"/>
                </a:solidFill>
              </a:rPr>
              <a:t>).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method char </a:t>
            </a:r>
            <a:r>
              <a:rPr lang="en-GB" sz="2500" b="1" dirty="0" err="1" smtClean="0">
                <a:solidFill>
                  <a:schemeClr val="tx2"/>
                </a:solidFill>
              </a:rPr>
              <a:t>charAt</a:t>
            </a:r>
            <a:r>
              <a:rPr lang="en-GB" sz="2500" b="1" dirty="0" smtClean="0">
                <a:solidFill>
                  <a:schemeClr val="tx2"/>
                </a:solidFill>
              </a:rPr>
              <a:t>():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String("</a:t>
            </a:r>
            <a:r>
              <a:rPr lang="en-GB" sz="2500" dirty="0" err="1">
                <a:solidFill>
                  <a:schemeClr val="tx2"/>
                </a:solidFill>
              </a:rPr>
              <a:t>Ayu</a:t>
            </a:r>
            <a:r>
              <a:rPr lang="en-GB" sz="2500" dirty="0">
                <a:solidFill>
                  <a:schemeClr val="tx2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char </a:t>
            </a:r>
            <a:r>
              <a:rPr lang="en-GB" sz="2500" dirty="0">
                <a:solidFill>
                  <a:schemeClr val="tx2"/>
                </a:solidFill>
              </a:rPr>
              <a:t>x = </a:t>
            </a:r>
            <a:r>
              <a:rPr lang="en-GB" sz="2500" dirty="0" err="1" smtClean="0">
                <a:solidFill>
                  <a:schemeClr val="tx2"/>
                </a:solidFill>
              </a:rPr>
              <a:t>nama.charAt</a:t>
            </a:r>
            <a:r>
              <a:rPr lang="en-GB" sz="2500" dirty="0" smtClean="0">
                <a:solidFill>
                  <a:schemeClr val="tx2"/>
                </a:solidFill>
              </a:rPr>
              <a:t>(4);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Ada </a:t>
            </a:r>
            <a:r>
              <a:rPr lang="en-GB" sz="2500" b="1" dirty="0" smtClean="0">
                <a:solidFill>
                  <a:schemeClr val="tx2"/>
                </a:solidFill>
              </a:rPr>
              <a:t>2 </a:t>
            </a:r>
            <a:r>
              <a:rPr lang="en-GB" sz="2500" b="1" dirty="0" err="1" smtClean="0">
                <a:solidFill>
                  <a:schemeClr val="tx2"/>
                </a:solidFill>
              </a:rPr>
              <a:t>cara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membandingkan</a:t>
            </a:r>
            <a:r>
              <a:rPr lang="en-GB" sz="2500" dirty="0" smtClean="0">
                <a:solidFill>
                  <a:schemeClr val="tx2"/>
                </a:solidFill>
              </a:rPr>
              <a:t> String. Cara </a:t>
            </a:r>
            <a:r>
              <a:rPr lang="en-GB" sz="2500" dirty="0" err="1" smtClean="0">
                <a:solidFill>
                  <a:schemeClr val="tx2"/>
                </a:solidFill>
              </a:rPr>
              <a:t>pertama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mencari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kesamaan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antara</a:t>
            </a:r>
            <a:r>
              <a:rPr lang="en-GB" sz="2500" dirty="0" smtClean="0">
                <a:solidFill>
                  <a:schemeClr val="tx2"/>
                </a:solidFill>
              </a:rPr>
              <a:t> String1 </a:t>
            </a:r>
            <a:r>
              <a:rPr lang="en-GB" sz="2500" dirty="0" err="1" smtClean="0">
                <a:solidFill>
                  <a:schemeClr val="tx2"/>
                </a:solidFill>
              </a:rPr>
              <a:t>adan</a:t>
            </a:r>
            <a:r>
              <a:rPr lang="en-GB" sz="2500" dirty="0" smtClean="0">
                <a:solidFill>
                  <a:schemeClr val="tx2"/>
                </a:solidFill>
              </a:rPr>
              <a:t> String2, </a:t>
            </a:r>
            <a:r>
              <a:rPr lang="en-GB" sz="2500" dirty="0" err="1" smtClean="0">
                <a:solidFill>
                  <a:schemeClr val="tx2"/>
                </a:solidFill>
              </a:rPr>
              <a:t>sehingga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true/false. Cara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mencari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selisih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antara</a:t>
            </a:r>
            <a:r>
              <a:rPr lang="en-GB" sz="2500" dirty="0" smtClean="0">
                <a:solidFill>
                  <a:schemeClr val="tx2"/>
                </a:solidFill>
              </a:rPr>
              <a:t> String1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String2, </a:t>
            </a:r>
            <a:r>
              <a:rPr lang="en-GB" sz="2500" dirty="0" err="1" smtClean="0">
                <a:solidFill>
                  <a:schemeClr val="tx2"/>
                </a:solidFill>
              </a:rPr>
              <a:t>sehingga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bulat</a:t>
            </a:r>
            <a:r>
              <a:rPr lang="en-GB" sz="2500" dirty="0" smtClean="0">
                <a:solidFill>
                  <a:schemeClr val="tx2"/>
                </a:solidFill>
              </a:rPr>
              <a:t> (=0 </a:t>
            </a:r>
            <a:r>
              <a:rPr lang="en-GB" sz="2500" dirty="0" err="1" smtClean="0">
                <a:solidFill>
                  <a:schemeClr val="tx2"/>
                </a:solidFill>
              </a:rPr>
              <a:t>atau</a:t>
            </a:r>
            <a:r>
              <a:rPr lang="en-GB" sz="2500" dirty="0" smtClean="0">
                <a:solidFill>
                  <a:schemeClr val="tx2"/>
                </a:solidFill>
              </a:rPr>
              <a:t> ≠ 0).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6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cara-1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182463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>
                <a:solidFill>
                  <a:schemeClr val="tx2"/>
                </a:solidFill>
              </a:rPr>
              <a:t>equals() :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dengan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membedakan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besar</a:t>
            </a:r>
            <a:r>
              <a:rPr lang="en-GB" sz="2500" dirty="0">
                <a:solidFill>
                  <a:schemeClr val="tx2"/>
                </a:solidFill>
              </a:rPr>
              <a:t>/</a:t>
            </a:r>
            <a:r>
              <a:rPr lang="en-GB" sz="2500" dirty="0" err="1">
                <a:solidFill>
                  <a:schemeClr val="tx2"/>
                </a:solidFill>
              </a:rPr>
              <a:t>kecil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Method </a:t>
            </a:r>
            <a:r>
              <a:rPr lang="en-GB" sz="2500" b="1" dirty="0" err="1">
                <a:solidFill>
                  <a:schemeClr val="tx2"/>
                </a:solidFill>
              </a:rPr>
              <a:t>equalsIgnoreCase</a:t>
            </a:r>
            <a:r>
              <a:rPr lang="en-GB" sz="2500" b="1" dirty="0">
                <a:solidFill>
                  <a:schemeClr val="tx2"/>
                </a:solidFill>
              </a:rPr>
              <a:t>() :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tanpa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membedakan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besar</a:t>
            </a:r>
            <a:r>
              <a:rPr lang="en-GB" sz="2500" dirty="0">
                <a:solidFill>
                  <a:schemeClr val="tx2"/>
                </a:solidFill>
              </a:rPr>
              <a:t>/</a:t>
            </a:r>
            <a:r>
              <a:rPr lang="en-GB" sz="2500" dirty="0" err="1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Kedua</a:t>
            </a:r>
            <a:r>
              <a:rPr lang="en-GB" sz="2500" b="1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ini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nilai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boolean</a:t>
            </a:r>
            <a:r>
              <a:rPr lang="en-GB" sz="2500" b="1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="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boolean</a:t>
            </a:r>
            <a:r>
              <a:rPr lang="en-GB" sz="2500" dirty="0">
                <a:solidFill>
                  <a:schemeClr val="tx2"/>
                </a:solidFill>
              </a:rPr>
              <a:t> banding;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banding = </a:t>
            </a:r>
            <a:r>
              <a:rPr lang="en-GB" sz="2500" dirty="0" err="1">
                <a:solidFill>
                  <a:schemeClr val="tx2"/>
                </a:solidFill>
              </a:rPr>
              <a:t>nama.equals</a:t>
            </a:r>
            <a:r>
              <a:rPr lang="en-GB" sz="2500" dirty="0">
                <a:solidFill>
                  <a:schemeClr val="tx2"/>
                </a:solidFill>
              </a:rPr>
              <a:t>("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banding = </a:t>
            </a:r>
            <a:r>
              <a:rPr lang="en-GB" sz="2500" dirty="0" err="1">
                <a:solidFill>
                  <a:schemeClr val="tx2"/>
                </a:solidFill>
              </a:rPr>
              <a:t>nama.equalsIgnoreCase</a:t>
            </a:r>
            <a:r>
              <a:rPr lang="en-GB" sz="2500" dirty="0">
                <a:solidFill>
                  <a:schemeClr val="tx2"/>
                </a:solidFill>
              </a:rPr>
              <a:t>("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81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boolean</a:t>
            </a:r>
            <a:r>
              <a:rPr lang="en-GB" sz="2500" b="1" dirty="0">
                <a:solidFill>
                  <a:schemeClr val="tx2"/>
                </a:solidFill>
              </a:rPr>
              <a:t> equals(String)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boolean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equalsIgnoreCase</a:t>
            </a:r>
            <a:r>
              <a:rPr lang="en-GB" sz="2500" b="1" dirty="0">
                <a:solidFill>
                  <a:schemeClr val="tx2"/>
                </a:solidFill>
              </a:rPr>
              <a:t>(String</a:t>
            </a:r>
            <a:r>
              <a:rPr lang="en-GB" sz="2500" b="1" dirty="0" smtClean="0">
                <a:solidFill>
                  <a:schemeClr val="tx2"/>
                </a:solidFill>
              </a:rPr>
              <a:t>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cara-2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82880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b="1" dirty="0">
                <a:solidFill>
                  <a:schemeClr val="tx2"/>
                </a:solidFill>
              </a:rPr>
              <a:t>: </a:t>
            </a:r>
            <a:r>
              <a:rPr lang="en-GB" sz="2500" dirty="0" err="1" smtClean="0">
                <a:solidFill>
                  <a:schemeClr val="tx2"/>
                </a:solidFill>
              </a:rPr>
              <a:t>mencari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int.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=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≠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String nama="Unikom";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int selisih;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49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(String)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9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Mengubah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sebaliknya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82880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b="1" dirty="0">
                <a:solidFill>
                  <a:schemeClr val="tx2"/>
                </a:solidFill>
              </a:rPr>
              <a:t>: </a:t>
            </a:r>
            <a:r>
              <a:rPr lang="en-GB" sz="2500" dirty="0" err="1" smtClean="0">
                <a:solidFill>
                  <a:schemeClr val="tx2"/>
                </a:solidFill>
              </a:rPr>
              <a:t>mencari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int.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=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≠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String nama="Unikom";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int selisih;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49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(String)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1246</TotalTime>
  <Words>1038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KELAS STRING DAN INNER CLASS</vt:lpstr>
      <vt:lpstr>Kelas String</vt:lpstr>
      <vt:lpstr>Method pada Kelas String</vt:lpstr>
      <vt:lpstr>Menginisialisasikan String</vt:lpstr>
      <vt:lpstr>Membaca dan Menghitung jumlah Karakter dalam String</vt:lpstr>
      <vt:lpstr>Membandingkan dua String</vt:lpstr>
      <vt:lpstr>Membandingkan dua String cara-1</vt:lpstr>
      <vt:lpstr>Membandingkan dua String cara-2</vt:lpstr>
      <vt:lpstr>Mengubah String menjadi kapital dan sebaliknya.</vt:lpstr>
      <vt:lpstr>Mengubah String menjadi kapital dan sebaliknya.</vt:lpstr>
      <vt:lpstr>Mengubah String menjadi kapital dan sebaliknya.</vt:lpstr>
      <vt:lpstr>Praktikum Class String (1)</vt:lpstr>
      <vt:lpstr>Praktikum Class String (2)</vt:lpstr>
      <vt:lpstr>Praktikum Class String (3)</vt:lpstr>
      <vt:lpstr>Inner Class</vt:lpstr>
      <vt:lpstr>Praktikum Inner Class (1)</vt:lpstr>
      <vt:lpstr>Praktikum Inner Class (2)</vt:lpstr>
      <vt:lpstr>Praktikum Inner Class (3)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KELAS STRING DAN INNER CLASS</dc:title>
  <dc:creator>Phantom Assassin</dc:creator>
  <cp:lastModifiedBy>Phantom Assassin</cp:lastModifiedBy>
  <cp:revision>409</cp:revision>
  <dcterms:created xsi:type="dcterms:W3CDTF">2011-11-22T08:58:01Z</dcterms:created>
  <dcterms:modified xsi:type="dcterms:W3CDTF">2012-06-03T11:37:09Z</dcterms:modified>
</cp:coreProperties>
</file>