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0929" autoAdjust="0"/>
  </p:normalViewPr>
  <p:slideViewPr>
    <p:cSldViewPr>
      <p:cViewPr varScale="1">
        <p:scale>
          <a:sx n="63" d="100"/>
          <a:sy n="63" d="100"/>
        </p:scale>
        <p:origin x="-1542" y="-114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3D47-7C57-4FAD-B918-153732C2CABA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A8FA-B91F-4D1B-ABCB-6780710CA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6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2\PPPAni5_Echo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8" name="PPPAni5_Echo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0525" y="538163"/>
            <a:ext cx="1262063" cy="126206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905000"/>
            <a:ext cx="7543800" cy="1295400"/>
          </a:xfrm>
        </p:spPr>
        <p:txBody>
          <a:bodyPr/>
          <a:lstStyle>
            <a:lvl1pPr algn="ctr">
              <a:defRPr sz="49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7543800" cy="609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D985C9FA-FA13-4804-8CE6-13FF1E98F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8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EFF15-3A17-47B1-9748-3CBEBD5F5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6650" y="228600"/>
            <a:ext cx="22669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6484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CD2CC-49A5-4309-B30C-4029E7F2C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08600-8E3B-439B-AE38-0B2E03557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1D75-517F-4A4F-A438-7E44BB920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BB939-6A4E-47E0-9AD4-5E0D162AD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90C8-DCD9-4558-B38A-3B3FF9B5E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B538-6AFC-4524-A95E-E6B769909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1EE1E-18C9-4FE5-99FE-1532EE526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EF399-F22C-4097-B5B9-ABB8C962E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91944-047B-4025-B90F-F0118F8B3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2\PPPAni5_Echo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PPAni5_Echo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90525" y="431800"/>
            <a:ext cx="1262063" cy="12620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0B73C7E0-54FA-4D2F-BD4A-923A7D9F06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1" fill="hold"/>
                                        <p:tgtEl>
                                          <p:spTgt spid="1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5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</p:childTnLst>
        </p:cTn>
      </p:par>
    </p:tnLst>
  </p:timing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741" y="2570783"/>
            <a:ext cx="9145016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R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A Y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289023" y="6825295"/>
            <a:ext cx="7286676" cy="533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Rachmanto,S.Kom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Komputer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Aplikasi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IT-2)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Akuntansi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UNIKOM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ARRAY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6093"/>
            <a:ext cx="8839200" cy="4915707"/>
          </a:xfrm>
        </p:spPr>
        <p:txBody>
          <a:bodyPr/>
          <a:lstStyle/>
          <a:p>
            <a:pPr algn="just"/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adalah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khusus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memperbolehkan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untuk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menyimpan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data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dalam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satu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sama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Setiap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elemen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mempunyai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index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tersendiri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</a:t>
            </a:r>
          </a:p>
          <a:p>
            <a:pPr algn="just">
              <a:buNone/>
            </a:pPr>
            <a:endParaRPr lang="en-US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skerville Old Face" pitchFamily="18" charset="0"/>
            </a:endParaRPr>
          </a:p>
          <a:p>
            <a:pPr algn="just"/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Contoh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kasus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: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Jika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mempunyai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harus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disimpan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tentunya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membuat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Tetapi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bagaimana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kalau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tidak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selalu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bisa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10, 100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mungkin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500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Oleh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itu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maka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lebih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baik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menggunakan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teknik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Kenapa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?,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sangat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flexible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dimana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menyimpan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tanpa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harus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mendefinisikan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lagi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juga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digunakan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dengan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mudah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mengakses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elemennya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berurutan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bahkan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acak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Juga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pula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diurutkan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berdasarkan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angkanya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alpabet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Array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66939" y="1471899"/>
          <a:ext cx="2000265" cy="42235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00265"/>
              </a:tblGrid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“YOGYA”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“SOLO”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“BANDUNG”</a:t>
                      </a:r>
                    </a:p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“BOGOR”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“JAKARTA”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6664433" y="1471899"/>
            <a:ext cx="857256" cy="4214842"/>
          </a:xfrm>
          <a:prstGeom prst="rightBrace">
            <a:avLst>
              <a:gd name="adj1" fmla="val 8333"/>
              <a:gd name="adj2" fmla="val 507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2691" y="3223415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$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kota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491" y="322341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–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array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53" y="6072969"/>
            <a:ext cx="952322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terminologi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, </a:t>
            </a: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Berlin Sans FB" pitchFamily="34" charset="0"/>
              </a:rPr>
              <a:t>$</a:t>
            </a:r>
            <a:r>
              <a:rPr lang="en-US" b="1" dirty="0" err="1" smtClean="0">
                <a:solidFill>
                  <a:schemeClr val="accent2"/>
                </a:solidFill>
                <a:latin typeface="Berlin Sans FB" pitchFamily="34" charset="0"/>
              </a:rPr>
              <a:t>k</a:t>
            </a:r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ota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atas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dikatakan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mempunyai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5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buah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Setiap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sebuah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nilai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pertama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string “YOGYA”,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kedua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string “SOLO”,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seterusnya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MEMBUAT ARRAY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4655"/>
            <a:ext cx="8839200" cy="5357850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Berlin Sans FB" pitchFamily="34" charset="0"/>
              </a:rPr>
              <a:t>Suatu</a:t>
            </a:r>
            <a:r>
              <a:rPr lang="en-US" sz="2400" dirty="0" smtClean="0">
                <a:latin typeface="Berlin Sans FB" pitchFamily="34" charset="0"/>
              </a:rPr>
              <a:t> array </a:t>
            </a:r>
            <a:r>
              <a:rPr lang="en-US" sz="2400" dirty="0" err="1" smtClean="0">
                <a:latin typeface="Berlin Sans FB" pitchFamily="34" charset="0"/>
              </a:rPr>
              <a:t>diciptakan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konstruksi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latin typeface="Berlin Sans FB" pitchFamily="34" charset="0"/>
              </a:rPr>
              <a:t>array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contoh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i="1" dirty="0" smtClean="0">
                <a:latin typeface="Berlin Sans FB" pitchFamily="34" charset="0"/>
              </a:rPr>
              <a:t>array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berisi</a:t>
            </a:r>
            <a:r>
              <a:rPr lang="en-US" sz="2400" dirty="0" smtClean="0">
                <a:latin typeface="Berlin Sans FB" pitchFamily="34" charset="0"/>
              </a:rPr>
              <a:t> 5 </a:t>
            </a:r>
            <a:r>
              <a:rPr lang="en-US" sz="2400" dirty="0" err="1" smtClean="0">
                <a:latin typeface="Berlin Sans FB" pitchFamily="34" charset="0"/>
              </a:rPr>
              <a:t>buah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seperti</a:t>
            </a:r>
            <a:r>
              <a:rPr lang="en-US" sz="2400" dirty="0" smtClean="0">
                <a:latin typeface="Berlin Sans FB" pitchFamily="34" charset="0"/>
              </a:rPr>
              <a:t> slide </a:t>
            </a:r>
            <a:r>
              <a:rPr lang="en-US" sz="2400" dirty="0" err="1" smtClean="0">
                <a:latin typeface="Berlin Sans FB" pitchFamily="34" charset="0"/>
              </a:rPr>
              <a:t>sebelumnya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dibentuk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pernyataan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berikut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:</a:t>
            </a:r>
          </a:p>
          <a:p>
            <a:pPr algn="just">
              <a:buNone/>
            </a:pPr>
            <a:endParaRPr lang="en-US" sz="5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18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 = array(“</a:t>
            </a:r>
            <a:r>
              <a:rPr lang="en-US" sz="18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Yogya</a:t>
            </a: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”, “Solo”, “Bandung”, “Bogor”, ”Jakarta”)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Courier New" pitchFamily="49" charset="0"/>
            </a:endParaRPr>
          </a:p>
          <a:p>
            <a:pPr algn="just"/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Alternatif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lainnya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kita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bisa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menggunakan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sederetan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berikut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:</a:t>
            </a:r>
          </a:p>
          <a:p>
            <a:pPr algn="just"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Yogya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“Solo”;</a:t>
            </a:r>
            <a:endParaRPr lang="en-US" sz="2000" b="1" dirty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Courier New" pitchFamily="49" charset="0"/>
            </a:endParaRP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“Bandung”;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“Bogor”;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“Jakarta”;</a:t>
            </a: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Punched Tape 4"/>
          <p:cNvSpPr/>
          <p:nvPr/>
        </p:nvSpPr>
        <p:spPr bwMode="auto">
          <a:xfrm>
            <a:off x="4217981" y="4795051"/>
            <a:ext cx="5214974" cy="214314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Angka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diletakkan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[ ]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biasa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disebut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kunci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atau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indeks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PHP,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secara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bawaan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,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menggunkakan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indeks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dimulai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nol.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MENGAMBIL ISI ARRAY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6027"/>
            <a:ext cx="8839200" cy="5857916"/>
          </a:xfrm>
        </p:spPr>
        <p:txBody>
          <a:bodyPr/>
          <a:lstStyle/>
          <a:p>
            <a:pPr lvl="2">
              <a:buNone/>
            </a:pP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mengambil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isi</a:t>
            </a:r>
            <a:r>
              <a:rPr lang="en-US" sz="2200" dirty="0" smtClean="0">
                <a:latin typeface="Berlin Sans FB" pitchFamily="34" charset="0"/>
              </a:rPr>
              <a:t> array, </a:t>
            </a:r>
            <a:r>
              <a:rPr lang="en-US" sz="2200" dirty="0" err="1" smtClean="0">
                <a:latin typeface="Berlin Sans FB" pitchFamily="34" charset="0"/>
              </a:rPr>
              <a:t>kita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menggunakan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notasi</a:t>
            </a:r>
            <a:r>
              <a:rPr lang="en-US" sz="2200" dirty="0" smtClean="0">
                <a:latin typeface="Berlin Sans FB" pitchFamily="34" charset="0"/>
              </a:rPr>
              <a:t>: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nama_array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</a:t>
            </a:r>
          </a:p>
          <a:p>
            <a:pPr>
              <a:buNone/>
            </a:pPr>
            <a:endParaRPr lang="en-US" sz="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Array&lt;/TITLE&gt;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array 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Yogya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", "Solo“, "Bandung", "Bogor", "Jakarta");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0: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[0]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1: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[1]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2: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[2]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3: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[3]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4: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[4]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5" name="Teardrop 4"/>
          <p:cNvSpPr/>
          <p:nvPr/>
        </p:nvSpPr>
        <p:spPr bwMode="auto">
          <a:xfrm>
            <a:off x="6607613" y="5001399"/>
            <a:ext cx="3211570" cy="2286016"/>
          </a:xfrm>
          <a:prstGeom prst="teardrop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8900000" scaled="1"/>
            <a:tileRect/>
          </a:gradFill>
          <a:ln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Disimpan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dengan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nama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file array_kota.php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599"/>
            <a:ext cx="8001000" cy="1137427"/>
          </a:xfrm>
        </p:spPr>
        <p:txBody>
          <a:bodyPr/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MENGAKSES ELEMEN ARRAY MENGGUNAKAN KALANG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6093"/>
            <a:ext cx="8839200" cy="4915707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Misalkan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kita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bermaksud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menampilkan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isi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seluruh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Jumlah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itu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sendiri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katakanlah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25.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untuk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menampilkan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keduapuluh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lima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isi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tidaklah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praktis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apabila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scrip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seperti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slide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sebelumnya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Berlin Sans FB" pitchFamily="34" charset="0"/>
            </a:endParaRPr>
          </a:p>
          <a:p>
            <a:pPr algn="just"/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Cara yang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lebih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baik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adalah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kalang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Sebagai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contoh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kita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bisa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Berlin Sans FB" pitchFamily="34" charset="0"/>
              </a:rPr>
              <a:t>for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endParaRPr lang="en-US" dirty="0">
              <a:solidFill>
                <a:schemeClr val="accent2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530" y="228600"/>
            <a:ext cx="7503987" cy="914400"/>
          </a:xfrm>
        </p:spPr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Contoh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Array_Kota2.php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531"/>
            <a:ext cx="8839200" cy="521497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Array 2&lt;/TITLE&gt;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array ("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Yogya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", "Solo",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               "Bandung", "Bogor", "Jakarta");</a:t>
            </a:r>
          </a:p>
          <a:p>
            <a:endParaRPr lang="en-US" sz="1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count($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0;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&lt;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    print("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: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] &lt;BR&gt;");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700" y="63710"/>
            <a:ext cx="8001000" cy="914400"/>
          </a:xfrm>
        </p:spPr>
        <p:txBody>
          <a:bodyPr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MENAMBAH ELEMEN ARRAY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151714"/>
            <a:ext cx="9307547" cy="1214446"/>
          </a:xfrm>
        </p:spPr>
        <p:txBody>
          <a:bodyPr/>
          <a:lstStyle/>
          <a:p>
            <a:pPr marL="1619250" lvl="2" indent="-604838">
              <a:buNone/>
            </a:pPr>
            <a:r>
              <a:rPr lang="en-US" sz="2200" dirty="0" smtClean="0">
                <a:latin typeface="Berlin Sans FB" pitchFamily="34" charset="0"/>
              </a:rPr>
              <a:t>        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menambahkan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elemen</a:t>
            </a:r>
            <a:r>
              <a:rPr lang="en-US" sz="2200" dirty="0" smtClean="0">
                <a:latin typeface="Berlin Sans FB" pitchFamily="34" charset="0"/>
              </a:rPr>
              <a:t>  array, </a:t>
            </a:r>
            <a:r>
              <a:rPr lang="en-US" sz="2200" dirty="0" err="1" smtClean="0">
                <a:latin typeface="Berlin Sans FB" pitchFamily="34" charset="0"/>
              </a:rPr>
              <a:t>kita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menggunakan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</a:rPr>
              <a:t>       </a:t>
            </a:r>
            <a:r>
              <a:rPr lang="en-US" sz="2200" dirty="0" err="1" smtClean="0">
                <a:latin typeface="Berlin Sans FB" pitchFamily="34" charset="0"/>
              </a:rPr>
              <a:t>notasi</a:t>
            </a:r>
            <a:r>
              <a:rPr lang="en-US" sz="2200" dirty="0" smtClean="0">
                <a:latin typeface="Berlin Sans FB" pitchFamily="34" charset="0"/>
              </a:rPr>
              <a:t>:		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array_push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2" indent="0">
              <a:buNone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503" y="2860829"/>
            <a:ext cx="4842794" cy="310854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array&lt;/title&gt;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079500" lvl="2" indent="-107950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=array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,"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"Indonesia");</a:t>
            </a:r>
          </a:p>
          <a:p>
            <a:pPr marL="630238" lvl="2" indent="-630238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/*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Perintah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perintah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bawah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 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 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[]="Indonesia";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*/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2117" y="2869738"/>
            <a:ext cx="4932362" cy="308331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print ("&lt;hr&gt;");</a:t>
            </a:r>
          </a:p>
          <a:p>
            <a:pPr marL="0" lvl="2" indent="0">
              <a:buNone/>
            </a:pP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array_push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"Bandung");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ditambah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\"Bandung\"&lt;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print("&lt;hr&gt;");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183961" y="6652439"/>
            <a:ext cx="9677622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Simpan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 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di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 drive d:Xampp/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htdocs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/folder 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masing-masing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/tambah_array.php</a:t>
            </a:r>
            <a:endParaRPr 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PENGURUTAN ARRAY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527" y="1223151"/>
            <a:ext cx="7858180" cy="1285884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Pengurutan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terhadap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array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biasa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dapat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dilakukan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secara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ascending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atau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descending (reverse).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Perintah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digunakan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adalah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Berlin Sans FB" pitchFamily="34" charset="0"/>
              </a:rPr>
              <a:t>fungsi</a:t>
            </a:r>
            <a:r>
              <a:rPr lang="en-US" sz="2400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Berlin Sans FB" pitchFamily="34" charset="0"/>
              </a:rPr>
              <a:t>sort()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Berlin Sans FB" pitchFamily="34" charset="0"/>
              </a:rPr>
              <a:t>rsort</a:t>
            </a:r>
            <a:r>
              <a:rPr lang="en-US" sz="2400" b="1" dirty="0" smtClean="0">
                <a:solidFill>
                  <a:schemeClr val="accent2"/>
                </a:solidFill>
                <a:latin typeface="Berlin Sans FB" pitchFamily="34" charset="0"/>
              </a:rPr>
              <a:t>().</a:t>
            </a:r>
            <a:endParaRPr lang="en-US" sz="2400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329" y="2651911"/>
            <a:ext cx="950125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 :</a:t>
            </a:r>
          </a:p>
          <a:p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=array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 ,"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", "Indonesia", "Bandung");</a:t>
            </a:r>
          </a:p>
          <a:p>
            <a:pPr>
              <a:buNone/>
            </a:pP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sort($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Diurutkan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Ascending&lt;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for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=0;$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print ("&lt;hr&gt;");</a:t>
            </a:r>
          </a:p>
          <a:p>
            <a:pPr>
              <a:buNone/>
            </a:pP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rsort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Diurutkan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Descending/Reverse&lt;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for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	print("&lt;hr&gt;");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  <a:endParaRPr lang="en-US" sz="1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7564089" y="4866489"/>
            <a:ext cx="2357454" cy="2357454"/>
          </a:xfrm>
          <a:prstGeom prst="foldedCorner">
            <a:avLst/>
          </a:prstGeom>
          <a:ln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Simpan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file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urut_array.php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PPPAni5_Ech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PPPAni5_Echo</Template>
  <TotalTime>226</TotalTime>
  <Words>794</Words>
  <Application>Microsoft Office PowerPoint</Application>
  <PresentationFormat>Custom</PresentationFormat>
  <Paragraphs>128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PPPAni5_Echo</vt:lpstr>
      <vt:lpstr>PowerPoint Presentation</vt:lpstr>
      <vt:lpstr>PENGERTIAN ARRAY</vt:lpstr>
      <vt:lpstr>Gambaran Umum Array</vt:lpstr>
      <vt:lpstr>MEMBUAT ARRAY</vt:lpstr>
      <vt:lpstr>MENGAMBIL ISI ARRAY</vt:lpstr>
      <vt:lpstr>MENGAKSES ELEMEN ARRAY MENGGUNAKAN KALANG</vt:lpstr>
      <vt:lpstr>Contoh Array_Kota2.php</vt:lpstr>
      <vt:lpstr>MENAMBAH ELEMEN ARRAY</vt:lpstr>
      <vt:lpstr>PENGURUTAN ARRAY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User-PC</dc:creator>
  <cp:lastModifiedBy>User</cp:lastModifiedBy>
  <cp:revision>28</cp:revision>
  <dcterms:created xsi:type="dcterms:W3CDTF">2010-03-16T13:05:51Z</dcterms:created>
  <dcterms:modified xsi:type="dcterms:W3CDTF">2012-06-05T03:33:17Z</dcterms:modified>
</cp:coreProperties>
</file>