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CEEFD-8711-4011-8745-C1796E8C203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6E19D-EB02-4D22-81DF-111A2AAED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492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10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72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17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955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396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1646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6E19D-EB02-4D22-81DF-111A2AAED33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59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817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9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78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1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9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0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26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0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722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04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61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113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06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5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18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8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026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94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5F45-DF80-4EA3-B256-DC010F8FD871}" type="datetimeFigureOut">
              <a:rPr lang="id-ID" smtClean="0"/>
              <a:t>12/06/2012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8D06-0B6D-40A6-9940-EDF5456581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203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1857-672C-461E-9F8B-A08D3A5787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7FCE-5833-4A96-BF54-CDF4F46864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6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769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file </a:t>
            </a:r>
            <a:r>
              <a:rPr lang="en-US" dirty="0" err="1" smtClean="0"/>
              <a:t>indek</a:t>
            </a:r>
            <a:r>
              <a:rPr lang="id-ID" dirty="0" smtClean="0"/>
              <a:t>s</a:t>
            </a:r>
            <a:r>
              <a:rPr lang="en-US" dirty="0" smtClean="0"/>
              <a:t>.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penamaanya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file yang kalian </a:t>
            </a:r>
            <a:r>
              <a:rPr lang="en-US" dirty="0" err="1" smtClean="0"/>
              <a:t>simpan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2500306"/>
            <a:ext cx="7929618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prstClr val="black"/>
                </a:solidFill>
              </a:rPr>
              <a:t>Echo(“&lt;[a  </a:t>
            </a:r>
            <a:r>
              <a:rPr lang="en-US" sz="2400" b="1" dirty="0" err="1">
                <a:solidFill>
                  <a:prstClr val="black"/>
                </a:solidFill>
              </a:rPr>
              <a:t>href</a:t>
            </a:r>
            <a:r>
              <a:rPr lang="en-US" sz="2400" b="1" dirty="0">
                <a:solidFill>
                  <a:prstClr val="black"/>
                </a:solidFill>
              </a:rPr>
              <a:t>=‘input.html’&gt; </a:t>
            </a:r>
            <a:r>
              <a:rPr lang="en-US" sz="2400" b="1" dirty="0" err="1">
                <a:solidFill>
                  <a:prstClr val="black"/>
                </a:solidFill>
              </a:rPr>
              <a:t>Tambah</a:t>
            </a:r>
            <a:r>
              <a:rPr lang="en-US" sz="2400" b="1" dirty="0">
                <a:solidFill>
                  <a:prstClr val="black"/>
                </a:solidFill>
              </a:rPr>
              <a:t> Data&lt;/a&gt;]&amp;</a:t>
            </a:r>
            <a:r>
              <a:rPr lang="en-US" sz="2400" b="1" dirty="0" err="1">
                <a:solidFill>
                  <a:prstClr val="black"/>
                </a:solidFill>
              </a:rPr>
              <a:t>nbsp</a:t>
            </a:r>
            <a:r>
              <a:rPr lang="en-US" sz="2400" b="1" dirty="0">
                <a:solidFill>
                  <a:prstClr val="black"/>
                </a:solidFill>
              </a:rPr>
              <a:t>;”);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Echo(“&lt;[a  </a:t>
            </a:r>
            <a:r>
              <a:rPr lang="en-US" sz="2400" b="1" dirty="0" err="1">
                <a:solidFill>
                  <a:prstClr val="black"/>
                </a:solidFill>
              </a:rPr>
              <a:t>href</a:t>
            </a:r>
            <a:r>
              <a:rPr lang="en-US" sz="2400" b="1" dirty="0">
                <a:solidFill>
                  <a:prstClr val="black"/>
                </a:solidFill>
              </a:rPr>
              <a:t>=‘cari.html’&gt; </a:t>
            </a:r>
            <a:r>
              <a:rPr lang="en-US" sz="2400" b="1" dirty="0" err="1">
                <a:solidFill>
                  <a:prstClr val="black"/>
                </a:solidFill>
              </a:rPr>
              <a:t>Pencarian</a:t>
            </a:r>
            <a:r>
              <a:rPr lang="en-US" sz="2400" b="1" dirty="0">
                <a:solidFill>
                  <a:prstClr val="black"/>
                </a:solidFill>
              </a:rPr>
              <a:t> Data&lt;/a&gt;]&amp;</a:t>
            </a:r>
            <a:r>
              <a:rPr lang="en-US" sz="2400" b="1" dirty="0" err="1">
                <a:solidFill>
                  <a:prstClr val="black"/>
                </a:solidFill>
              </a:rPr>
              <a:t>nbsp</a:t>
            </a:r>
            <a:r>
              <a:rPr lang="en-US" sz="2400" b="1" dirty="0">
                <a:solidFill>
                  <a:prstClr val="black"/>
                </a:solidFill>
              </a:rPr>
              <a:t>;”);</a:t>
            </a:r>
          </a:p>
        </p:txBody>
      </p:sp>
    </p:spTree>
    <p:extLst>
      <p:ext uri="{BB962C8B-B14F-4D97-AF65-F5344CB8AC3E}">
        <p14:creationId xmlns:p14="http://schemas.microsoft.com/office/powerpoint/2010/main" val="265537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5" t="18766" r="29305" b="31358"/>
          <a:stretch/>
        </p:blipFill>
        <p:spPr bwMode="auto">
          <a:xfrm>
            <a:off x="29413" y="0"/>
            <a:ext cx="9114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5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Input.html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/>
              <a:t>&lt;html&gt;</a:t>
            </a:r>
          </a:p>
          <a:p>
            <a:pPr marL="0" indent="0">
              <a:buNone/>
            </a:pPr>
            <a:r>
              <a:rPr lang="id-ID" b="1" dirty="0"/>
              <a:t>&lt;body&gt;</a:t>
            </a:r>
          </a:p>
          <a:p>
            <a:pPr marL="0" indent="0">
              <a:buNone/>
            </a:pPr>
            <a:r>
              <a:rPr lang="id-ID" b="1" dirty="0"/>
              <a:t>&lt;center&gt; &lt;h1&gt; Form Input &lt;/h1&gt;&lt;/center&gt;</a:t>
            </a:r>
          </a:p>
          <a:p>
            <a:pPr marL="0" indent="0">
              <a:buNone/>
            </a:pPr>
            <a:r>
              <a:rPr lang="id-ID" b="1" dirty="0"/>
              <a:t>&lt;form action=simpan.php method="POST"&gt;</a:t>
            </a:r>
          </a:p>
          <a:p>
            <a:pPr marL="0" indent="0">
              <a:buNone/>
            </a:pPr>
            <a:r>
              <a:rPr lang="id-ID" b="1" dirty="0"/>
              <a:t>&lt;table border=1 align="center"&gt;</a:t>
            </a:r>
          </a:p>
          <a:p>
            <a:pPr marL="0" indent="0">
              <a:buNone/>
            </a:pPr>
            <a:r>
              <a:rPr lang="id-ID" b="1" dirty="0"/>
              <a:t>&lt;tr&gt; &lt;td&gt; no &lt;td&gt; &lt;input type="text" name="no" /&gt;</a:t>
            </a:r>
          </a:p>
          <a:p>
            <a:pPr marL="0" indent="0">
              <a:buNone/>
            </a:pPr>
            <a:r>
              <a:rPr lang="id-ID" b="1" dirty="0"/>
              <a:t>&lt;tr&gt; &lt;td&gt; nim &lt;td&gt; &lt;input type="text" name="nim" /&gt;</a:t>
            </a:r>
          </a:p>
          <a:p>
            <a:pPr marL="0" indent="0">
              <a:buNone/>
            </a:pPr>
            <a:r>
              <a:rPr lang="id-ID" b="1" dirty="0"/>
              <a:t>&lt;tr&gt; &lt;td&gt; nama&lt;td&gt; &lt;input type="text" name="nama" /&gt;</a:t>
            </a:r>
          </a:p>
          <a:p>
            <a:pPr marL="0" indent="0">
              <a:buNone/>
            </a:pPr>
            <a:r>
              <a:rPr lang="id-ID" b="1" dirty="0"/>
              <a:t>&lt;tr&gt; &lt;td&gt; nilaitugas &lt;td&gt; &lt;input type="text" name="nilai1" /&gt;</a:t>
            </a:r>
          </a:p>
          <a:p>
            <a:pPr marL="0" indent="0">
              <a:buNone/>
            </a:pPr>
            <a:r>
              <a:rPr lang="id-ID" b="1" dirty="0"/>
              <a:t>&lt;tr&gt; &lt;td&gt; nilaiuts &lt;td&gt; &lt;input type="text" name="nilai2" /&gt;</a:t>
            </a:r>
          </a:p>
          <a:p>
            <a:pPr marL="0" indent="0">
              <a:buNone/>
            </a:pPr>
            <a:r>
              <a:rPr lang="id-ID" b="1" dirty="0"/>
              <a:t>&lt;tr&gt; &lt;td&gt; nilauuas &lt;td&gt; &lt;input type="text" name="nilai3" </a:t>
            </a:r>
            <a:r>
              <a:rPr lang="id-ID" b="1" dirty="0" smtClean="0"/>
              <a:t>/&gt;</a:t>
            </a: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&lt;input </a:t>
            </a:r>
            <a:r>
              <a:rPr lang="id-ID" b="1" dirty="0"/>
              <a:t>type=submit name="simpan" value="simpan" </a:t>
            </a:r>
            <a:r>
              <a:rPr lang="id-ID" b="1" dirty="0" smtClean="0"/>
              <a:t>/&gt;</a:t>
            </a:r>
          </a:p>
          <a:p>
            <a:pPr marL="0" indent="0">
              <a:buNone/>
            </a:pPr>
            <a:r>
              <a:rPr lang="id-ID" b="1" dirty="0" smtClean="0"/>
              <a:t>&lt;/html&gt;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1358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Simpan.php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/>
              <a:t>&lt;?php</a:t>
            </a:r>
          </a:p>
          <a:p>
            <a:pPr marL="0" indent="0">
              <a:buNone/>
            </a:pPr>
            <a:r>
              <a:rPr lang="id-ID" b="1" dirty="0"/>
              <a:t>include("koneksi.php");</a:t>
            </a:r>
          </a:p>
          <a:p>
            <a:pPr marL="0" indent="0">
              <a:buNone/>
            </a:pPr>
            <a:r>
              <a:rPr lang="id-ID" b="1" dirty="0"/>
              <a:t>$sql= "insert into mahasiswa values('".$_POST["no"]."','".$_POST["nim"]."','".$_POST["nama"]."', '".$_POST["nilai1"]."','".$_POST["nilai2"]."', '".$_POST["nilai3"]."')";</a:t>
            </a:r>
          </a:p>
          <a:p>
            <a:endParaRPr lang="id-ID" b="1" dirty="0"/>
          </a:p>
          <a:p>
            <a:pPr marL="0" indent="0">
              <a:buNone/>
            </a:pPr>
            <a:r>
              <a:rPr lang="id-ID" b="1" dirty="0"/>
              <a:t>$hasil=mysql_query($sql,$koneksi);</a:t>
            </a:r>
          </a:p>
          <a:p>
            <a:pPr marL="0" indent="0">
              <a:buNone/>
            </a:pPr>
            <a:r>
              <a:rPr lang="id-ID" b="1" dirty="0"/>
              <a:t>if($hasil</a:t>
            </a:r>
            <a:r>
              <a:rPr lang="id-ID" b="1" dirty="0" smtClean="0"/>
              <a:t>){</a:t>
            </a:r>
            <a:endParaRPr lang="id-ID" b="1" dirty="0"/>
          </a:p>
          <a:p>
            <a:pPr marL="0" indent="0">
              <a:buNone/>
            </a:pPr>
            <a:r>
              <a:rPr lang="id-ID" b="1" dirty="0"/>
              <a:t>echo("penyimpanan data berhasil");</a:t>
            </a:r>
          </a:p>
          <a:p>
            <a:pPr marL="0" indent="0">
              <a:buNone/>
            </a:pPr>
            <a:r>
              <a:rPr lang="id-ID" b="1" dirty="0"/>
              <a:t>echo("&lt;a href='indeks.php'&gt; Tampil data &lt;/a</a:t>
            </a:r>
            <a:r>
              <a:rPr lang="id-ID" b="1" dirty="0" smtClean="0"/>
              <a:t>&gt;");}</a:t>
            </a:r>
          </a:p>
          <a:p>
            <a:pPr marL="0" indent="0">
              <a:buNone/>
            </a:pPr>
            <a:r>
              <a:rPr lang="id-ID" b="1" dirty="0" smtClean="0"/>
              <a:t>else{</a:t>
            </a:r>
          </a:p>
          <a:p>
            <a:pPr marL="0" indent="0">
              <a:buNone/>
            </a:pPr>
            <a:r>
              <a:rPr lang="id-ID" b="1" dirty="0" smtClean="0"/>
              <a:t>echo</a:t>
            </a:r>
            <a:r>
              <a:rPr lang="id-ID" b="1" dirty="0"/>
              <a:t>("penyimpanan data gagal</a:t>
            </a:r>
            <a:r>
              <a:rPr lang="id-ID" b="1" dirty="0" smtClean="0"/>
              <a:t>");echo</a:t>
            </a:r>
            <a:r>
              <a:rPr lang="id-ID" b="1" dirty="0"/>
              <a:t>("&lt;a href='input.html'&gt; Input lagi dong &lt;/a</a:t>
            </a:r>
            <a:r>
              <a:rPr lang="id-ID" b="1" dirty="0" smtClean="0"/>
              <a:t>&gt;");</a:t>
            </a:r>
          </a:p>
          <a:p>
            <a:pPr marL="0" indent="0">
              <a:buNone/>
            </a:pPr>
            <a:r>
              <a:rPr lang="id-ID" b="1" dirty="0" smtClean="0"/>
              <a:t>}</a:t>
            </a:r>
            <a:endParaRPr lang="id-ID" b="1" dirty="0"/>
          </a:p>
          <a:p>
            <a:pPr marL="0" indent="0">
              <a:buNone/>
            </a:pPr>
            <a:r>
              <a:rPr lang="id-ID" b="1" dirty="0"/>
              <a:t>mysql_close($koneksi);</a:t>
            </a:r>
          </a:p>
          <a:p>
            <a:pPr marL="0" indent="0">
              <a:buNone/>
            </a:pPr>
            <a:r>
              <a:rPr lang="id-ID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6258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Cari.html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/>
              <a:t>&lt;html&gt;</a:t>
            </a:r>
          </a:p>
          <a:p>
            <a:pPr marL="0" indent="0">
              <a:buNone/>
            </a:pPr>
            <a:r>
              <a:rPr lang="id-ID" b="1" dirty="0"/>
              <a:t>&lt;body&gt;</a:t>
            </a:r>
          </a:p>
          <a:p>
            <a:pPr marL="0" indent="0">
              <a:buNone/>
            </a:pPr>
            <a:r>
              <a:rPr lang="id-ID" b="1" dirty="0"/>
              <a:t>&lt;center&gt;</a:t>
            </a:r>
          </a:p>
          <a:p>
            <a:pPr marL="0" indent="0">
              <a:buNone/>
            </a:pPr>
            <a:r>
              <a:rPr lang="id-ID" b="1" dirty="0"/>
              <a:t>&lt;form action="cari.php" method="POST"&gt;</a:t>
            </a:r>
          </a:p>
          <a:p>
            <a:pPr marL="0" indent="0">
              <a:buNone/>
            </a:pPr>
            <a:r>
              <a:rPr lang="id-ID" b="1" dirty="0"/>
              <a:t>&lt;table border=1&gt;</a:t>
            </a:r>
          </a:p>
          <a:p>
            <a:pPr marL="0" indent="0">
              <a:buNone/>
            </a:pPr>
            <a:r>
              <a:rPr lang="id-ID" b="1" dirty="0"/>
              <a:t>&lt;tr&gt; &lt;td&gt; Masukkan data yang dicari &lt;td&gt; &lt;input type="text" name="teang" /&gt;&lt;/td&gt;&lt;/td&gt;&lt;/tr&gt;</a:t>
            </a:r>
          </a:p>
          <a:p>
            <a:endParaRPr lang="id-ID" b="1" dirty="0"/>
          </a:p>
          <a:p>
            <a:pPr marL="0" indent="0">
              <a:buNone/>
            </a:pPr>
            <a:r>
              <a:rPr lang="id-ID" b="1" dirty="0"/>
              <a:t>&lt;/table&gt;</a:t>
            </a:r>
          </a:p>
          <a:p>
            <a:pPr marL="0" indent="0">
              <a:buNone/>
            </a:pPr>
            <a:r>
              <a:rPr lang="id-ID" b="1" dirty="0"/>
              <a:t>&lt;input type=submit name=cari value=cari /&gt;</a:t>
            </a:r>
          </a:p>
          <a:p>
            <a:pPr marL="0" indent="0">
              <a:buNone/>
            </a:pPr>
            <a:r>
              <a:rPr lang="id-ID" b="1" dirty="0"/>
              <a:t>&lt;/form&gt;</a:t>
            </a:r>
          </a:p>
          <a:p>
            <a:pPr marL="0" indent="0">
              <a:buNone/>
            </a:pPr>
            <a:r>
              <a:rPr lang="id-ID" b="1" dirty="0"/>
              <a:t>&lt;/center&gt;</a:t>
            </a:r>
          </a:p>
          <a:p>
            <a:pPr marL="0" indent="0">
              <a:buNone/>
            </a:pPr>
            <a:r>
              <a:rPr lang="id-ID" b="1" dirty="0"/>
              <a:t>&lt;/body&gt;</a:t>
            </a:r>
          </a:p>
          <a:p>
            <a:pPr marL="0" indent="0">
              <a:buNone/>
            </a:pPr>
            <a:r>
              <a:rPr lang="id-ID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319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Cari.php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0486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6200" dirty="0"/>
              <a:t>&lt;</a:t>
            </a:r>
            <a:r>
              <a:rPr lang="id-ID" sz="6200" b="1" dirty="0"/>
              <a:t>html&gt;</a:t>
            </a:r>
          </a:p>
          <a:p>
            <a:pPr marL="0" indent="0">
              <a:buNone/>
            </a:pPr>
            <a:r>
              <a:rPr lang="id-ID" sz="6200" b="1" dirty="0"/>
              <a:t>&lt;?php</a:t>
            </a:r>
          </a:p>
          <a:p>
            <a:pPr marL="0" indent="0">
              <a:buNone/>
            </a:pPr>
            <a:r>
              <a:rPr lang="id-ID" sz="6200" b="1" dirty="0"/>
              <a:t>include("koneksi.php");</a:t>
            </a:r>
          </a:p>
          <a:p>
            <a:pPr marL="0" indent="0">
              <a:buNone/>
            </a:pPr>
            <a:r>
              <a:rPr lang="id-ID" sz="6200" b="1" dirty="0"/>
              <a:t>$sql="select * from mahasiswa where nim='".$_POST["teang"]."'";</a:t>
            </a:r>
          </a:p>
          <a:p>
            <a:pPr marL="0" indent="0">
              <a:buNone/>
            </a:pPr>
            <a:r>
              <a:rPr lang="id-ID" sz="6200" b="1" dirty="0"/>
              <a:t>$hasil=mysql_query($sql,$koneksi);</a:t>
            </a:r>
          </a:p>
          <a:p>
            <a:pPr marL="0" indent="0">
              <a:buNone/>
            </a:pPr>
            <a:r>
              <a:rPr lang="id-ID" sz="6200" b="1" dirty="0"/>
              <a:t>$baris=mysql_fetch_row($hasil);</a:t>
            </a:r>
          </a:p>
          <a:p>
            <a:pPr marL="0" indent="0">
              <a:buNone/>
            </a:pPr>
            <a:r>
              <a:rPr lang="id-ID" sz="6200" b="1" dirty="0"/>
              <a:t>echo("&lt;tr&gt; &lt;td&gt; no &lt;td&gt; nim &lt;td&gt; nama &lt;td&gt; nilaitugas &lt;td&gt;nilaiuts  &lt;td&gt; nilaiuas&lt;/tr&gt;");</a:t>
            </a:r>
          </a:p>
          <a:p>
            <a:pPr marL="0" indent="0">
              <a:buNone/>
            </a:pPr>
            <a:r>
              <a:rPr lang="id-ID" sz="6200" b="1" dirty="0"/>
              <a:t>if($baris)</a:t>
            </a:r>
          </a:p>
          <a:p>
            <a:pPr marL="0" indent="0">
              <a:buNone/>
            </a:pPr>
            <a:r>
              <a:rPr lang="id-ID" sz="6200" b="1" dirty="0"/>
              <a:t>{</a:t>
            </a:r>
          </a:p>
          <a:p>
            <a:pPr marL="0" indent="0">
              <a:buNone/>
            </a:pPr>
            <a:r>
              <a:rPr lang="id-ID" sz="6200" b="1" dirty="0"/>
              <a:t>do</a:t>
            </a:r>
          </a:p>
          <a:p>
            <a:pPr marL="0" indent="0">
              <a:buNone/>
            </a:pPr>
            <a:r>
              <a:rPr lang="id-ID" sz="6200" b="1" dirty="0"/>
              <a:t>{</a:t>
            </a:r>
          </a:p>
          <a:p>
            <a:pPr marL="0" indent="0">
              <a:buNone/>
            </a:pPr>
            <a:r>
              <a:rPr lang="id-ID" sz="6200" b="1" dirty="0"/>
              <a:t> list($a,$b,$c,$d,$e,$f)=$baris;</a:t>
            </a:r>
          </a:p>
          <a:p>
            <a:pPr marL="0" indent="0">
              <a:buNone/>
            </a:pPr>
            <a:r>
              <a:rPr lang="id-ID" sz="6200" b="1" dirty="0"/>
              <a:t> echo("&lt;tr&gt;&lt;td&gt; $a&lt;td&gt; $b &lt;td&gt; $c &lt;td&gt; $d &lt;td&gt; $e&lt;td&gt; $f &lt;/tr&gt; </a:t>
            </a:r>
          </a:p>
          <a:p>
            <a:pPr marL="0" indent="0">
              <a:buNone/>
            </a:pPr>
            <a:r>
              <a:rPr lang="id-ID" sz="6200" b="1" dirty="0"/>
              <a:t> [&lt;a href='edit.php?id=$nim'&gt; Ubah data &lt;/a&gt;] &amp;nbsp;</a:t>
            </a:r>
          </a:p>
          <a:p>
            <a:pPr marL="0" indent="0">
              <a:buNone/>
            </a:pPr>
            <a:r>
              <a:rPr lang="id-ID" sz="6200" b="1" dirty="0"/>
              <a:t> [&lt;a href='hapus.php?id=$nim'&gt; hapus data data &lt;/a&gt;] &amp;nbsp;");</a:t>
            </a:r>
          </a:p>
          <a:p>
            <a:pPr marL="0" indent="0">
              <a:buNone/>
            </a:pPr>
            <a:r>
              <a:rPr lang="id-ID" sz="6200" b="1" dirty="0"/>
              <a:t>}</a:t>
            </a:r>
          </a:p>
          <a:p>
            <a:pPr marL="0" indent="0">
              <a:buNone/>
            </a:pPr>
            <a:r>
              <a:rPr lang="id-ID" sz="6200" b="1" dirty="0"/>
              <a:t>while($baris=mysql_fetch_row($hasil));</a:t>
            </a:r>
          </a:p>
          <a:p>
            <a:pPr marL="0" indent="0">
              <a:buNone/>
            </a:pPr>
            <a:r>
              <a:rPr lang="id-ID" sz="6200" b="1" dirty="0"/>
              <a:t>}</a:t>
            </a:r>
          </a:p>
          <a:p>
            <a:pPr marL="0" indent="0">
              <a:buNone/>
            </a:pPr>
            <a:r>
              <a:rPr lang="id-ID" sz="6200" b="1" dirty="0"/>
              <a:t>else</a:t>
            </a:r>
          </a:p>
          <a:p>
            <a:pPr marL="0" indent="0">
              <a:buNone/>
            </a:pPr>
            <a:r>
              <a:rPr lang="id-ID" sz="6200" b="1" dirty="0"/>
              <a:t>{</a:t>
            </a:r>
          </a:p>
          <a:p>
            <a:pPr marL="0" indent="0">
              <a:buNone/>
            </a:pPr>
            <a:r>
              <a:rPr lang="id-ID" sz="6200" b="1" dirty="0"/>
              <a:t>echo("data tidak ditemukan&lt;br&gt;");</a:t>
            </a:r>
          </a:p>
          <a:p>
            <a:pPr marL="0" indent="0">
              <a:buNone/>
            </a:pPr>
            <a:r>
              <a:rPr lang="id-ID" sz="6200" b="1" dirty="0"/>
              <a:t>echo("[&lt;a href='cari.html'&gt; cari lagi dong&lt;/a&gt;] &amp;nbsp;&lt;br&gt;");</a:t>
            </a:r>
          </a:p>
          <a:p>
            <a:pPr marL="0" indent="0">
              <a:buNone/>
            </a:pPr>
            <a:r>
              <a:rPr lang="id-ID" sz="6200" b="1" dirty="0"/>
              <a:t>}</a:t>
            </a:r>
          </a:p>
          <a:p>
            <a:pPr marL="0" indent="0">
              <a:buNone/>
            </a:pPr>
            <a:r>
              <a:rPr lang="id-ID" sz="6200" b="1" dirty="0"/>
              <a:t>mysql_close($koneksi);</a:t>
            </a:r>
          </a:p>
          <a:p>
            <a:pPr marL="0" indent="0">
              <a:buNone/>
            </a:pPr>
            <a:r>
              <a:rPr lang="id-ID" sz="6200" b="1" dirty="0"/>
              <a:t>&lt;/html&gt;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38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600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kone</vt:lpstr>
      <vt:lpstr>PowerPoint Presentation</vt:lpstr>
      <vt:lpstr>PowerPoint Presentation</vt:lpstr>
      <vt:lpstr>Input.html</vt:lpstr>
      <vt:lpstr>Simpan.php</vt:lpstr>
      <vt:lpstr>Cari.html</vt:lpstr>
      <vt:lpstr>Cari.php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</dc:title>
  <dc:creator>User</dc:creator>
  <cp:lastModifiedBy>User</cp:lastModifiedBy>
  <cp:revision>3</cp:revision>
  <dcterms:created xsi:type="dcterms:W3CDTF">2012-06-11T06:04:57Z</dcterms:created>
  <dcterms:modified xsi:type="dcterms:W3CDTF">2012-06-12T07:33:59Z</dcterms:modified>
</cp:coreProperties>
</file>