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E5040A-2A53-4A77-9E13-D06541E1973A}" type="datetimeFigureOut">
              <a:rPr lang="en-US" smtClean="0"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6D0A0F-8339-4F24-9F19-9C43E5610C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Queue (</a:t>
            </a:r>
            <a:r>
              <a:rPr lang="en-US" dirty="0" err="1" smtClean="0"/>
              <a:t>Antrian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data yang </a:t>
            </a:r>
            <a:r>
              <a:rPr lang="en-US" dirty="0" err="1" smtClean="0"/>
              <a:t>ditunjuk</a:t>
            </a:r>
            <a:r>
              <a:rPr lang="en-US" dirty="0" smtClean="0"/>
              <a:t> pointer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pointer yang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Pointer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linked list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data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Implementasinya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dequeue</a:t>
            </a:r>
            <a:r>
              <a:rPr lang="en-US" b="1" dirty="0" smtClean="0"/>
              <a:t>(</a:t>
            </a:r>
            <a:r>
              <a:rPr lang="en-US" b="1" dirty="0" err="1" smtClean="0"/>
              <a:t>PQueue</a:t>
            </a:r>
            <a:r>
              <a:rPr lang="en-US" b="1" dirty="0" smtClean="0"/>
              <a:t> *</a:t>
            </a:r>
            <a:r>
              <a:rPr lang="en-US" b="1" dirty="0" err="1" smtClean="0"/>
              <a:t>depan</a:t>
            </a:r>
            <a:r>
              <a:rPr lang="en-US" b="1" dirty="0" smtClean="0"/>
              <a:t>, </a:t>
            </a:r>
            <a:r>
              <a:rPr lang="en-US" b="1" dirty="0" err="1" smtClean="0"/>
              <a:t>PQueue</a:t>
            </a:r>
            <a:r>
              <a:rPr lang="en-US" b="1" dirty="0" smtClean="0"/>
              <a:t> *</a:t>
            </a:r>
            <a:r>
              <a:rPr lang="en-US" b="1" dirty="0" err="1" smtClean="0"/>
              <a:t>belakang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PQueue</a:t>
            </a:r>
            <a:r>
              <a:rPr lang="en-US" b="1" dirty="0" smtClean="0"/>
              <a:t> bantu;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int</a:t>
            </a:r>
            <a:r>
              <a:rPr lang="en-US" b="1" dirty="0" smtClean="0"/>
              <a:t> data;</a:t>
            </a:r>
          </a:p>
          <a:p>
            <a:pPr lvl="1">
              <a:buNone/>
            </a:pPr>
            <a:r>
              <a:rPr lang="en-US" b="1" dirty="0" smtClean="0"/>
              <a:t>    if(!</a:t>
            </a:r>
            <a:r>
              <a:rPr lang="en-US" b="1" dirty="0" err="1" smtClean="0"/>
              <a:t>kosong</a:t>
            </a:r>
            <a:r>
              <a:rPr lang="en-US" b="1" dirty="0" smtClean="0"/>
              <a:t>(*</a:t>
            </a:r>
            <a:r>
              <a:rPr lang="en-US" b="1" dirty="0" err="1" smtClean="0"/>
              <a:t>depan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    data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(*</a:t>
            </a:r>
            <a:r>
              <a:rPr lang="en-US" b="1" dirty="0" err="1" smtClean="0"/>
              <a:t>depan</a:t>
            </a:r>
            <a:r>
              <a:rPr lang="en-US" b="1" dirty="0" smtClean="0"/>
              <a:t>).data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bantu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*</a:t>
            </a:r>
            <a:r>
              <a:rPr lang="en-US" b="1" dirty="0" err="1" smtClean="0"/>
              <a:t>depan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*</a:t>
            </a:r>
            <a:r>
              <a:rPr lang="en-US" b="1" dirty="0" err="1" smtClean="0"/>
              <a:t>depan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bantu.berikutnya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free(bantu);</a:t>
            </a:r>
          </a:p>
          <a:p>
            <a:pPr lvl="1">
              <a:buNone/>
            </a:pPr>
            <a:r>
              <a:rPr lang="en-US" b="1" dirty="0" smtClean="0"/>
              <a:t>        if(*</a:t>
            </a:r>
            <a:r>
              <a:rPr lang="en-US" b="1" dirty="0" err="1" smtClean="0"/>
              <a:t>depan</a:t>
            </a:r>
            <a:r>
              <a:rPr lang="en-US" b="1" dirty="0" smtClean="0"/>
              <a:t>==NULL)</a:t>
            </a:r>
          </a:p>
          <a:p>
            <a:pPr lvl="1">
              <a:buNone/>
            </a:pPr>
            <a:r>
              <a:rPr lang="en-US" b="1" dirty="0" smtClean="0"/>
              <a:t>            *</a:t>
            </a:r>
            <a:r>
              <a:rPr lang="en-US" b="1" dirty="0" err="1" smtClean="0"/>
              <a:t>belakang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NULL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  end if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  return data;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  return 0;</a:t>
            </a:r>
          </a:p>
          <a:p>
            <a:pPr lvl="1">
              <a:buNone/>
            </a:pPr>
            <a:r>
              <a:rPr lang="en-US" b="1" dirty="0" smtClean="0"/>
              <a:t>    end if</a:t>
            </a:r>
          </a:p>
          <a:p>
            <a:pPr lvl="1">
              <a:buNone/>
            </a:pPr>
            <a:r>
              <a:rPr lang="en-US" b="1" dirty="0" smtClean="0"/>
              <a:t>}</a:t>
            </a:r>
            <a:endParaRPr lang="en-US" b="1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queue </a:t>
            </a:r>
            <a:r>
              <a:rPr lang="en-US" dirty="0" err="1" smtClean="0"/>
              <a:t>dalam</a:t>
            </a:r>
            <a:r>
              <a:rPr lang="en-US" dirty="0" smtClean="0"/>
              <a:t> linked list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33462" y="3581400"/>
          <a:ext cx="6967538" cy="1066800"/>
        </p:xfrm>
        <a:graphic>
          <a:graphicData uri="http://schemas.openxmlformats.org/presentationml/2006/ole">
            <p:oleObj spid="_x0000_s1025" name="Visio" r:id="rId3" imgW="3979800" imgH="61236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C</a:t>
            </a:r>
          </a:p>
          <a:p>
            <a:pPr lvl="1">
              <a:buNone/>
            </a:pPr>
            <a:r>
              <a:rPr lang="en-US" b="1" dirty="0" err="1" smtClean="0"/>
              <a:t>typedef</a:t>
            </a:r>
            <a:r>
              <a:rPr lang="en-US" b="1" dirty="0" smtClean="0"/>
              <a:t>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b="1" dirty="0" err="1" smtClean="0"/>
              <a:t>TQueue</a:t>
            </a:r>
            <a:r>
              <a:rPr lang="en-US" b="1" dirty="0" smtClean="0"/>
              <a:t> *</a:t>
            </a:r>
            <a:r>
              <a:rPr lang="en-US" b="1" dirty="0" err="1" smtClean="0"/>
              <a:t>PQueue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err="1" smtClean="0"/>
              <a:t>typedef</a:t>
            </a:r>
            <a:r>
              <a:rPr lang="en-US" b="1" dirty="0" smtClean="0"/>
              <a:t>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b="1" dirty="0" err="1" smtClean="0"/>
              <a:t>TQueue</a:t>
            </a: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                     </a:t>
            </a:r>
            <a:r>
              <a:rPr lang="en-US" b="1" dirty="0" err="1" smtClean="0"/>
              <a:t>int</a:t>
            </a:r>
            <a:r>
              <a:rPr lang="en-US" b="1" dirty="0" smtClean="0"/>
              <a:t> data;</a:t>
            </a:r>
          </a:p>
          <a:p>
            <a:pPr lvl="1">
              <a:buNone/>
            </a:pPr>
            <a:r>
              <a:rPr lang="en-US" b="1" dirty="0" smtClean="0"/>
              <a:t>                        </a:t>
            </a:r>
            <a:r>
              <a:rPr lang="en-US" b="1" dirty="0" err="1" smtClean="0"/>
              <a:t>PQueue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             };</a:t>
            </a:r>
          </a:p>
          <a:p>
            <a:pPr lvl="1">
              <a:buNone/>
            </a:pPr>
            <a:r>
              <a:rPr lang="en-US" b="1" dirty="0" err="1" smtClean="0"/>
              <a:t>PQueue</a:t>
            </a:r>
            <a:r>
              <a:rPr lang="en-US" b="1" dirty="0" smtClean="0"/>
              <a:t> </a:t>
            </a:r>
            <a:r>
              <a:rPr lang="en-US" b="1" dirty="0" err="1" smtClean="0"/>
              <a:t>depan,belakang</a:t>
            </a:r>
            <a:r>
              <a:rPr lang="en-US" b="1" dirty="0" smtClean="0"/>
              <a:t>;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Inisialisasi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 queue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linked list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smtClean="0"/>
              <a:t>NULL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pointer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yang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pointer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</a:t>
            </a:r>
          </a:p>
          <a:p>
            <a:pPr lvl="1"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inisialisasi</a:t>
            </a:r>
            <a:r>
              <a:rPr lang="en-US" b="1" dirty="0" smtClean="0"/>
              <a:t>(</a:t>
            </a:r>
            <a:r>
              <a:rPr lang="en-US" b="1" dirty="0" err="1" smtClean="0"/>
              <a:t>PQueue</a:t>
            </a:r>
            <a:r>
              <a:rPr lang="en-US" b="1" dirty="0" smtClean="0"/>
              <a:t> *</a:t>
            </a:r>
            <a:r>
              <a:rPr lang="en-US" b="1" dirty="0" err="1" smtClean="0"/>
              <a:t>depan</a:t>
            </a:r>
            <a:r>
              <a:rPr lang="en-US" b="1" dirty="0" smtClean="0"/>
              <a:t>, </a:t>
            </a:r>
            <a:r>
              <a:rPr lang="en-US" b="1" dirty="0" err="1" smtClean="0"/>
              <a:t>PQueue</a:t>
            </a:r>
            <a:r>
              <a:rPr lang="en-US" b="1" dirty="0" smtClean="0"/>
              <a:t> *</a:t>
            </a:r>
            <a:r>
              <a:rPr lang="en-US" b="1" dirty="0" err="1" smtClean="0"/>
              <a:t>belakang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  *</a:t>
            </a:r>
            <a:r>
              <a:rPr lang="en-US" b="1" dirty="0" err="1" smtClean="0"/>
              <a:t>depan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NULL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*</a:t>
            </a:r>
            <a:r>
              <a:rPr lang="en-US" b="1" dirty="0" err="1" smtClean="0"/>
              <a:t>belakang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NULL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}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queue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(</a:t>
            </a:r>
            <a:r>
              <a:rPr lang="en-US" b="1" dirty="0" err="1" smtClean="0"/>
              <a:t>PQueue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 if(</a:t>
            </a:r>
            <a:r>
              <a:rPr lang="en-US" b="1" dirty="0" err="1" smtClean="0"/>
              <a:t>depan</a:t>
            </a:r>
            <a:r>
              <a:rPr lang="en-US" b="1" dirty="0" smtClean="0"/>
              <a:t>==NULL)</a:t>
            </a:r>
          </a:p>
          <a:p>
            <a:pPr lvl="1">
              <a:buNone/>
            </a:pPr>
            <a:r>
              <a:rPr lang="en-US" b="1" dirty="0" smtClean="0"/>
              <a:t>         return 1;</a:t>
            </a:r>
          </a:p>
          <a:p>
            <a:pPr lvl="1">
              <a:buNone/>
            </a:pPr>
            <a:r>
              <a:rPr lang="en-US" b="1" dirty="0" smtClean="0"/>
              <a:t>    else</a:t>
            </a:r>
          </a:p>
          <a:p>
            <a:pPr lvl="1">
              <a:buNone/>
            </a:pPr>
            <a:r>
              <a:rPr lang="en-US" b="1" dirty="0" smtClean="0"/>
              <a:t>        return 0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end if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}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elemen</a:t>
            </a:r>
            <a:r>
              <a:rPr lang="en-US" dirty="0" smtClean="0"/>
              <a:t> queue. </a:t>
            </a:r>
            <a:endParaRPr lang="en-US" dirty="0" smtClean="0"/>
          </a:p>
          <a:p>
            <a:pPr algn="just"/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:</a:t>
            </a:r>
          </a:p>
          <a:p>
            <a:pPr lvl="1" algn="just"/>
            <a:r>
              <a:rPr lang="en-US" dirty="0" err="1" smtClean="0"/>
              <a:t>M</a:t>
            </a:r>
            <a:r>
              <a:rPr lang="en-US" dirty="0" err="1" smtClean="0"/>
              <a:t>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 </a:t>
            </a:r>
            <a:endParaRPr lang="en-US" dirty="0" smtClean="0"/>
          </a:p>
          <a:p>
            <a:pPr lvl="1" algn="just"/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agar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Implementasinya</a:t>
            </a:r>
            <a:r>
              <a:rPr lang="en-US" dirty="0" smtClean="0"/>
              <a:t> 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penuh</a:t>
            </a:r>
            <a:r>
              <a:rPr lang="en-US" b="1" dirty="0" smtClean="0"/>
              <a:t>()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PQueue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baru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(</a:t>
            </a:r>
            <a:r>
              <a:rPr lang="en-US" b="1" dirty="0" err="1" smtClean="0"/>
              <a:t>PQueue</a:t>
            </a:r>
            <a:r>
              <a:rPr lang="en-US" b="1" dirty="0" smtClean="0"/>
              <a:t>)</a:t>
            </a:r>
            <a:r>
              <a:rPr lang="en-US" b="1" dirty="0" err="1" smtClean="0"/>
              <a:t>malloc</a:t>
            </a:r>
            <a:r>
              <a:rPr lang="en-US" b="1" dirty="0" smtClean="0"/>
              <a:t>(</a:t>
            </a:r>
            <a:r>
              <a:rPr lang="en-US" b="1" dirty="0" err="1" smtClean="0"/>
              <a:t>sizeof</a:t>
            </a:r>
            <a:r>
              <a:rPr lang="en-US" b="1" dirty="0" smtClean="0"/>
              <a:t>(</a:t>
            </a:r>
            <a:r>
              <a:rPr lang="en-US" b="1" dirty="0" err="1" smtClean="0"/>
              <a:t>TQueue</a:t>
            </a:r>
            <a:r>
              <a:rPr lang="en-US" b="1" dirty="0" smtClean="0"/>
              <a:t>));</a:t>
            </a:r>
          </a:p>
          <a:p>
            <a:pPr lvl="1">
              <a:buNone/>
            </a:pPr>
            <a:r>
              <a:rPr lang="en-US" b="1" dirty="0" smtClean="0"/>
              <a:t>    if(</a:t>
            </a:r>
            <a:r>
              <a:rPr lang="en-US" b="1" dirty="0" err="1" smtClean="0"/>
              <a:t>baru</a:t>
            </a:r>
            <a:r>
              <a:rPr lang="en-US" b="1" dirty="0" smtClean="0"/>
              <a:t>!=NULL)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     </a:t>
            </a:r>
            <a:r>
              <a:rPr lang="en-US" b="1" dirty="0" smtClean="0"/>
              <a:t>free(</a:t>
            </a:r>
            <a:r>
              <a:rPr lang="en-US" b="1" dirty="0" err="1" smtClean="0"/>
              <a:t>baru</a:t>
            </a:r>
            <a:r>
              <a:rPr lang="en-US" b="1" dirty="0" smtClean="0"/>
              <a:t>);</a:t>
            </a:r>
          </a:p>
          <a:p>
            <a:pPr lvl="1">
              <a:buNone/>
            </a:pPr>
            <a:r>
              <a:rPr lang="en-US" b="1" dirty="0" smtClean="0"/>
              <a:t>         return 0;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  return 1;</a:t>
            </a:r>
          </a:p>
          <a:p>
            <a:pPr lvl="1">
              <a:buNone/>
            </a:pPr>
            <a:r>
              <a:rPr lang="en-US" b="1" dirty="0" smtClean="0"/>
              <a:t>    end if</a:t>
            </a:r>
          </a:p>
          <a:p>
            <a:pPr lvl="1">
              <a:buNone/>
            </a:pPr>
            <a:r>
              <a:rPr lang="en-US" b="1" dirty="0" smtClean="0"/>
              <a:t>}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paling </a:t>
            </a:r>
            <a:r>
              <a:rPr lang="en-US" dirty="0" err="1" smtClean="0"/>
              <a:t>belakang</a:t>
            </a:r>
            <a:r>
              <a:rPr lang="en-US" dirty="0" smtClean="0"/>
              <a:t> (</a:t>
            </a:r>
            <a:r>
              <a:rPr lang="en-US" dirty="0" err="1" smtClean="0"/>
              <a:t>sambungkan</a:t>
            </a:r>
            <a:r>
              <a:rPr lang="en-US" dirty="0" smtClean="0"/>
              <a:t> field </a:t>
            </a:r>
            <a:r>
              <a:rPr lang="en-US" b="1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field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pointer </a:t>
            </a:r>
            <a:r>
              <a:rPr lang="en-US" dirty="0" err="1" smtClean="0"/>
              <a:t>baru</a:t>
            </a:r>
            <a:r>
              <a:rPr lang="en-US" dirty="0" smtClean="0"/>
              <a:t>). </a:t>
            </a:r>
            <a:endParaRPr lang="en-US" dirty="0" smtClean="0"/>
          </a:p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Implementasinya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enqueue</a:t>
            </a:r>
            <a:r>
              <a:rPr lang="en-US" b="1" dirty="0" smtClean="0"/>
              <a:t>(</a:t>
            </a:r>
            <a:r>
              <a:rPr lang="en-US" b="1" dirty="0" err="1" smtClean="0"/>
              <a:t>PQueue</a:t>
            </a:r>
            <a:r>
              <a:rPr lang="en-US" b="1" dirty="0" smtClean="0"/>
              <a:t> *</a:t>
            </a:r>
            <a:r>
              <a:rPr lang="en-US" b="1" dirty="0" err="1" smtClean="0"/>
              <a:t>depan</a:t>
            </a:r>
            <a:r>
              <a:rPr lang="en-US" b="1" dirty="0" smtClean="0"/>
              <a:t>, </a:t>
            </a:r>
            <a:r>
              <a:rPr lang="en-US" b="1" dirty="0" err="1" smtClean="0"/>
              <a:t>PQueue</a:t>
            </a:r>
            <a:r>
              <a:rPr lang="en-US" b="1" dirty="0" smtClean="0"/>
              <a:t> *</a:t>
            </a:r>
            <a:r>
              <a:rPr lang="en-US" b="1" dirty="0" err="1" smtClean="0"/>
              <a:t>belakang</a:t>
            </a:r>
            <a:r>
              <a:rPr lang="en-US" b="1" dirty="0" smtClean="0"/>
              <a:t>, </a:t>
            </a:r>
            <a:r>
              <a:rPr lang="en-US" b="1" dirty="0" err="1" smtClean="0"/>
              <a:t>int</a:t>
            </a:r>
            <a:r>
              <a:rPr lang="en-US" b="1" dirty="0" smtClean="0"/>
              <a:t> data)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PQueue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if(!</a:t>
            </a:r>
            <a:r>
              <a:rPr lang="en-US" b="1" dirty="0" err="1" smtClean="0"/>
              <a:t>penuh</a:t>
            </a:r>
            <a:r>
              <a:rPr lang="en-US" b="1" dirty="0" smtClean="0"/>
              <a:t>())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    </a:t>
            </a:r>
            <a:r>
              <a:rPr lang="en-US" b="1" dirty="0" err="1" smtClean="0"/>
              <a:t>baru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(</a:t>
            </a:r>
            <a:r>
              <a:rPr lang="en-US" b="1" dirty="0" err="1" smtClean="0"/>
              <a:t>PQueue</a:t>
            </a:r>
            <a:r>
              <a:rPr lang="en-US" b="1" dirty="0" smtClean="0"/>
              <a:t>)</a:t>
            </a:r>
            <a:r>
              <a:rPr lang="en-US" b="1" dirty="0" err="1" smtClean="0"/>
              <a:t>malloc</a:t>
            </a:r>
            <a:r>
              <a:rPr lang="en-US" b="1" dirty="0" smtClean="0"/>
              <a:t>(</a:t>
            </a:r>
            <a:r>
              <a:rPr lang="en-US" b="1" dirty="0" err="1" smtClean="0"/>
              <a:t>sizeof</a:t>
            </a:r>
            <a:r>
              <a:rPr lang="en-US" b="1" dirty="0" smtClean="0"/>
              <a:t>(</a:t>
            </a:r>
            <a:r>
              <a:rPr lang="en-US" b="1" dirty="0" err="1" smtClean="0"/>
              <a:t>baru</a:t>
            </a:r>
            <a:r>
              <a:rPr lang="en-US" b="1" dirty="0" smtClean="0"/>
              <a:t>));</a:t>
            </a:r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baru.data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data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baru.berikutnya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NULL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if(</a:t>
            </a:r>
            <a:r>
              <a:rPr lang="en-US" b="1" dirty="0" err="1" smtClean="0"/>
              <a:t>kosong</a:t>
            </a:r>
            <a:r>
              <a:rPr lang="en-US" b="1" dirty="0" smtClean="0"/>
              <a:t>(*</a:t>
            </a:r>
            <a:r>
              <a:rPr lang="en-US" b="1" dirty="0" err="1" smtClean="0"/>
              <a:t>depan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    </a:t>
            </a:r>
            <a:r>
              <a:rPr lang="en-US" b="1" dirty="0" smtClean="0"/>
              <a:t>*</a:t>
            </a:r>
            <a:r>
              <a:rPr lang="en-US" b="1" dirty="0" err="1" smtClean="0"/>
              <a:t>depan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    *</a:t>
            </a:r>
            <a:r>
              <a:rPr lang="en-US" b="1" dirty="0" err="1" smtClean="0"/>
              <a:t>belakang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    </a:t>
            </a:r>
            <a:r>
              <a:rPr lang="en-US" b="1" dirty="0" smtClean="0"/>
              <a:t>(*</a:t>
            </a:r>
            <a:r>
              <a:rPr lang="en-US" b="1" dirty="0" err="1" smtClean="0"/>
              <a:t>belakang</a:t>
            </a:r>
            <a:r>
              <a:rPr lang="en-US" b="1" dirty="0" smtClean="0"/>
              <a:t>).</a:t>
            </a:r>
            <a:r>
              <a:rPr lang="en-US" b="1" dirty="0" err="1" smtClean="0"/>
              <a:t>berikutnya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    *</a:t>
            </a:r>
            <a:r>
              <a:rPr lang="en-US" b="1" dirty="0" err="1" smtClean="0"/>
              <a:t>belakang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baru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end if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output("</a:t>
            </a:r>
            <a:r>
              <a:rPr lang="en-US" b="1" dirty="0" err="1" smtClean="0"/>
              <a:t>Memori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\n");</a:t>
            </a:r>
          </a:p>
          <a:p>
            <a:pPr lvl="1">
              <a:buNone/>
            </a:pPr>
            <a:r>
              <a:rPr lang="en-US" b="1" dirty="0" smtClean="0"/>
              <a:t>    end if</a:t>
            </a:r>
          </a:p>
          <a:p>
            <a:pPr lvl="1">
              <a:buNone/>
            </a:pPr>
            <a:r>
              <a:rPr lang="en-US" b="1" dirty="0" smtClean="0"/>
              <a:t>}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550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Oriel</vt:lpstr>
      <vt:lpstr>Microsoft Office Visio Drawing</vt:lpstr>
      <vt:lpstr>Queue (Antrian)</vt:lpstr>
      <vt:lpstr>Representasi dengan SLL</vt:lpstr>
      <vt:lpstr>Deklarasi</vt:lpstr>
      <vt:lpstr>Inisialisasi</vt:lpstr>
      <vt:lpstr>Fungsi Kosong</vt:lpstr>
      <vt:lpstr>Fungsi Penuh</vt:lpstr>
      <vt:lpstr>Slide 7</vt:lpstr>
      <vt:lpstr>Enqueue</vt:lpstr>
      <vt:lpstr>Slide 9</vt:lpstr>
      <vt:lpstr>Dequeue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 (Antrian)</dc:title>
  <dc:creator>Sri Nurhayati</dc:creator>
  <cp:lastModifiedBy>Sri Nurhayati</cp:lastModifiedBy>
  <cp:revision>2</cp:revision>
  <dcterms:created xsi:type="dcterms:W3CDTF">2010-05-10T01:10:23Z</dcterms:created>
  <dcterms:modified xsi:type="dcterms:W3CDTF">2010-05-10T01:22:03Z</dcterms:modified>
</cp:coreProperties>
</file>