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0" r:id="rId3"/>
    <p:sldId id="321" r:id="rId4"/>
    <p:sldId id="332" r:id="rId5"/>
    <p:sldId id="333" r:id="rId6"/>
    <p:sldId id="336" r:id="rId7"/>
    <p:sldId id="329" r:id="rId8"/>
    <p:sldId id="334" r:id="rId9"/>
    <p:sldId id="337" r:id="rId10"/>
    <p:sldId id="338" r:id="rId11"/>
    <p:sldId id="339" r:id="rId12"/>
    <p:sldId id="340" r:id="rId13"/>
    <p:sldId id="323" r:id="rId14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FF"/>
    <a:srgbClr val="339966"/>
    <a:srgbClr val="66FFFF"/>
    <a:srgbClr val="A50021"/>
    <a:srgbClr val="CC0000"/>
    <a:srgbClr val="CC00CC"/>
    <a:srgbClr val="990033"/>
    <a:srgbClr val="0000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6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(LRN)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F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FF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66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Prefix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Infix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Postfix: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CC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750"/>
                            </p:stCondLst>
                            <p:childTnLst>
                              <p:par>
                                <p:cTn id="12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320"/>
                            </p:stCondLst>
                            <p:childTnLst>
                              <p:par>
                                <p:cTn id="3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20"/>
                            </p:stCondLst>
                            <p:childTnLst>
                              <p:par>
                                <p:cTn id="3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32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32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432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32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6320"/>
                            </p:stCondLst>
                            <p:childTnLst>
                              <p:par>
                                <p:cTn id="3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320"/>
                            </p:stCondLst>
                            <p:childTnLst>
                              <p:par>
                                <p:cTn id="3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320"/>
                            </p:stCondLst>
                            <p:childTnLst>
                              <p:par>
                                <p:cTn id="3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9320"/>
                            </p:stCondLst>
                            <p:childTnLst>
                              <p:par>
                                <p:cTn id="3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320"/>
                            </p:stCondLst>
                            <p:childTnLst>
                              <p:par>
                                <p:cTn id="3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320"/>
                            </p:stCondLst>
                            <p:childTnLst>
                              <p:par>
                                <p:cTn id="3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320"/>
                            </p:stCondLst>
                            <p:childTnLst>
                              <p:par>
                                <p:cTn id="3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80"/>
                            </p:stCondLst>
                            <p:childTnLst>
                              <p:par>
                                <p:cTn id="4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80"/>
                            </p:stCondLst>
                            <p:childTnLst>
                              <p:par>
                                <p:cTn id="4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280"/>
                            </p:stCondLst>
                            <p:childTnLst>
                              <p:par>
                                <p:cTn id="4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280"/>
                            </p:stCondLst>
                            <p:childTnLst>
                              <p:par>
                                <p:cTn id="4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280"/>
                            </p:stCondLst>
                            <p:childTnLst>
                              <p:par>
                                <p:cTn id="4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280"/>
                            </p:stCondLst>
                            <p:childTnLst>
                              <p:par>
                                <p:cTn id="4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6280"/>
                            </p:stCondLst>
                            <p:childTnLst>
                              <p:par>
                                <p:cTn id="4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7280"/>
                            </p:stCondLst>
                            <p:childTnLst>
                              <p:par>
                                <p:cTn id="4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8280"/>
                            </p:stCondLst>
                            <p:childTnLst>
                              <p:par>
                                <p:cTn id="4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9280"/>
                            </p:stCondLst>
                            <p:childTnLst>
                              <p:par>
                                <p:cTn id="4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028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128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228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360"/>
                            </p:stCondLst>
                            <p:childTnLst>
                              <p:par>
                                <p:cTn id="4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60"/>
                            </p:stCondLst>
                            <p:childTnLst>
                              <p:par>
                                <p:cTn id="4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360"/>
                            </p:stCondLst>
                            <p:childTnLst>
                              <p:par>
                                <p:cTn id="4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336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436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536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636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736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836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9360"/>
                            </p:stCondLst>
                            <p:childTnLst>
                              <p:par>
                                <p:cTn id="5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0360"/>
                            </p:stCondLst>
                            <p:childTnLst>
                              <p:par>
                                <p:cTn id="5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1360"/>
                            </p:stCondLst>
                            <p:childTnLst>
                              <p:par>
                                <p:cTn id="5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2360"/>
                            </p:stCondLst>
                            <p:childTnLst>
                              <p:par>
                                <p:cTn id="5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50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585506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15365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2447</TotalTime>
  <Words>672</Words>
  <Application>Microsoft PowerPoint</Application>
  <PresentationFormat>On-screen Show (4:3)</PresentationFormat>
  <Paragraphs>400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Abstrac 3</vt:lpstr>
      <vt:lpstr>Custom Design</vt:lpstr>
      <vt:lpstr>Image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</cp:lastModifiedBy>
  <cp:revision>413</cp:revision>
  <dcterms:created xsi:type="dcterms:W3CDTF">2012-05-16T03:35:54Z</dcterms:created>
  <dcterms:modified xsi:type="dcterms:W3CDTF">2012-06-11T02:39:34Z</dcterms:modified>
</cp:coreProperties>
</file>