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20D87-4F28-43E1-8CCB-E5A2ECB3B6E1}" type="datetimeFigureOut">
              <a:rPr lang="id-ID" smtClean="0"/>
              <a:t>18/06/2012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F8F2B9-C1ED-47CB-86D8-383D7D61304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05936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8F2B9-C1ED-47CB-86D8-383D7D613045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73719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8F2B9-C1ED-47CB-86D8-383D7D613045}" type="slidenum">
              <a:rPr lang="id-ID" smtClean="0"/>
              <a:t>10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35684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8F2B9-C1ED-47CB-86D8-383D7D613045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37497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8F2B9-C1ED-47CB-86D8-383D7D613045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928916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8F2B9-C1ED-47CB-86D8-383D7D613045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13114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8F2B9-C1ED-47CB-86D8-383D7D613045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0017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8F2B9-C1ED-47CB-86D8-383D7D613045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53796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8F2B9-C1ED-47CB-86D8-383D7D613045}" type="slidenum">
              <a:rPr lang="id-ID" smtClean="0"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932593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8F2B9-C1ED-47CB-86D8-383D7D613045}" type="slidenum">
              <a:rPr lang="id-ID" smtClean="0"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475860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8F2B9-C1ED-47CB-86D8-383D7D613045}" type="slidenum">
              <a:rPr lang="id-ID" smtClean="0"/>
              <a:t>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19773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1857-672C-461E-9F8B-A08D3A57878D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7FCE-5833-4A96-BF54-CDF4F4686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1857-672C-461E-9F8B-A08D3A57878D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7FCE-5833-4A96-BF54-CDF4F4686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1857-672C-461E-9F8B-A08D3A57878D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7FCE-5833-4A96-BF54-CDF4F4686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1857-672C-461E-9F8B-A08D3A57878D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7FCE-5833-4A96-BF54-CDF4F4686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1857-672C-461E-9F8B-A08D3A57878D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7FCE-5833-4A96-BF54-CDF4F4686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1857-672C-461E-9F8B-A08D3A57878D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7FCE-5833-4A96-BF54-CDF4F4686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1857-672C-461E-9F8B-A08D3A57878D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7FCE-5833-4A96-BF54-CDF4F4686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1857-672C-461E-9F8B-A08D3A57878D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7FCE-5833-4A96-BF54-CDF4F4686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1857-672C-461E-9F8B-A08D3A57878D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7FCE-5833-4A96-BF54-CDF4F4686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1857-672C-461E-9F8B-A08D3A57878D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7FCE-5833-4A96-BF54-CDF4F4686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51857-672C-461E-9F8B-A08D3A57878D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07FCE-5833-4A96-BF54-CDF4F4686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51857-672C-461E-9F8B-A08D3A57878D}" type="datetimeFigureOut">
              <a:rPr lang="en-US" smtClean="0"/>
              <a:pPr/>
              <a:t>6/18/2012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07FCE-5833-4A96-BF54-CDF4F46864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 </a:t>
            </a:r>
            <a:r>
              <a:rPr lang="en-US" dirty="0" err="1" smtClean="0"/>
              <a:t>ke</a:t>
            </a:r>
            <a:r>
              <a:rPr lang="en-US" dirty="0" smtClean="0"/>
              <a:t> 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Input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cari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Simpan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hapus.php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1600" b="1" dirty="0"/>
              <a:t>&lt;html&gt;</a:t>
            </a:r>
          </a:p>
          <a:p>
            <a:pPr marL="0" indent="0">
              <a:buNone/>
            </a:pPr>
            <a:r>
              <a:rPr lang="id-ID" sz="1600" b="1" dirty="0"/>
              <a:t>&lt;table border=1&gt;</a:t>
            </a:r>
          </a:p>
          <a:p>
            <a:pPr marL="0" indent="0">
              <a:buNone/>
            </a:pPr>
            <a:r>
              <a:rPr lang="id-ID" sz="1600" b="1" dirty="0"/>
              <a:t>&lt;?php</a:t>
            </a:r>
          </a:p>
          <a:p>
            <a:pPr marL="0" indent="0">
              <a:buNone/>
            </a:pPr>
            <a:r>
              <a:rPr lang="id-ID" sz="1600" b="1" dirty="0"/>
              <a:t>include("koneksi.php");</a:t>
            </a:r>
          </a:p>
          <a:p>
            <a:pPr marL="0" indent="0">
              <a:buNone/>
            </a:pPr>
            <a:endParaRPr lang="id-ID" sz="1600" b="1" dirty="0"/>
          </a:p>
          <a:p>
            <a:pPr marL="0" indent="0">
              <a:buNone/>
            </a:pPr>
            <a:r>
              <a:rPr lang="id-ID" sz="1600" b="1" dirty="0"/>
              <a:t>$sql="delete from mahasiswa  where nim='".$_GET["id"]."'";</a:t>
            </a:r>
          </a:p>
          <a:p>
            <a:pPr marL="0" indent="0">
              <a:buNone/>
            </a:pPr>
            <a:endParaRPr lang="id-ID" sz="1600" b="1" dirty="0"/>
          </a:p>
          <a:p>
            <a:pPr marL="0" indent="0">
              <a:buNone/>
            </a:pPr>
            <a:r>
              <a:rPr lang="id-ID" sz="1600" b="1" dirty="0"/>
              <a:t>$hasil=mysql_query($sql,$koneksi);</a:t>
            </a:r>
          </a:p>
          <a:p>
            <a:pPr marL="0" indent="0">
              <a:buNone/>
            </a:pPr>
            <a:r>
              <a:rPr lang="id-ID" sz="1600" b="1" dirty="0"/>
              <a:t>if($hasil)</a:t>
            </a:r>
          </a:p>
          <a:p>
            <a:pPr marL="0" indent="0">
              <a:buNone/>
            </a:pPr>
            <a:r>
              <a:rPr lang="id-ID" sz="1600" b="1" dirty="0"/>
              <a:t>{</a:t>
            </a:r>
          </a:p>
          <a:p>
            <a:pPr marL="0" indent="0">
              <a:buNone/>
            </a:pPr>
            <a:r>
              <a:rPr lang="id-ID" sz="1600" b="1" dirty="0"/>
              <a:t>echo "delete data sukses";</a:t>
            </a:r>
          </a:p>
          <a:p>
            <a:pPr marL="0" indent="0">
              <a:buNone/>
            </a:pPr>
            <a:r>
              <a:rPr lang="id-ID" sz="1600" b="1" dirty="0"/>
              <a:t>echo" &lt;a href='indeks.php'&gt; Tampil Data &lt;/a&gt; &amp;nbsp;]";</a:t>
            </a:r>
          </a:p>
          <a:p>
            <a:pPr marL="0" indent="0">
              <a:buNone/>
            </a:pPr>
            <a:r>
              <a:rPr lang="id-ID" sz="1600" b="1" dirty="0"/>
              <a:t>}</a:t>
            </a:r>
          </a:p>
          <a:p>
            <a:pPr marL="0" indent="0">
              <a:buNone/>
            </a:pPr>
            <a:r>
              <a:rPr lang="id-ID" sz="1600" b="1" dirty="0"/>
              <a:t>else</a:t>
            </a:r>
          </a:p>
          <a:p>
            <a:pPr marL="0" indent="0">
              <a:buNone/>
            </a:pPr>
            <a:r>
              <a:rPr lang="id-ID" sz="1600" b="1" dirty="0"/>
              <a:t>{</a:t>
            </a:r>
          </a:p>
          <a:p>
            <a:pPr marL="0" indent="0">
              <a:buNone/>
            </a:pPr>
            <a:r>
              <a:rPr lang="id-ID" sz="1600" b="1" dirty="0"/>
              <a:t>echo "delete error";</a:t>
            </a:r>
          </a:p>
          <a:p>
            <a:pPr marL="0" indent="0">
              <a:buNone/>
            </a:pPr>
            <a:r>
              <a:rPr lang="id-ID" sz="1600" b="1" dirty="0"/>
              <a:t>echo "&lt;a href='indeks.php'&gt; Tampil Data &lt;/a&gt; &amp;nbsp;]";</a:t>
            </a:r>
          </a:p>
          <a:p>
            <a:pPr marL="0" indent="0">
              <a:buNone/>
            </a:pPr>
            <a:r>
              <a:rPr lang="id-ID" sz="1600" b="1" dirty="0"/>
              <a:t>}</a:t>
            </a:r>
          </a:p>
          <a:p>
            <a:pPr marL="0" indent="0">
              <a:buNone/>
            </a:pPr>
            <a:r>
              <a:rPr lang="id-ID" sz="1600" b="1" dirty="0"/>
              <a:t>mysql_close($koneksi</a:t>
            </a:r>
            <a:r>
              <a:rPr lang="id-ID" sz="1600" b="1" dirty="0" smtClean="0"/>
              <a:t>); ?&gt; &lt;/</a:t>
            </a:r>
            <a:r>
              <a:rPr lang="id-ID" sz="1600" b="1" dirty="0"/>
              <a:t>table</a:t>
            </a:r>
            <a:r>
              <a:rPr lang="id-ID" sz="1600" b="1" dirty="0" smtClean="0"/>
              <a:t>&gt; &lt;/</a:t>
            </a:r>
            <a:r>
              <a:rPr lang="id-ID" sz="1600" b="1" dirty="0"/>
              <a:t>html&gt;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r>
              <a:rPr lang="en-US" dirty="0" err="1" smtClean="0"/>
              <a:t>Buka</a:t>
            </a:r>
            <a:r>
              <a:rPr lang="en-US" dirty="0" smtClean="0"/>
              <a:t> file indek.php </a:t>
            </a:r>
            <a:r>
              <a:rPr lang="en-US" dirty="0" err="1" smtClean="0"/>
              <a:t>sesuaikan</a:t>
            </a:r>
            <a:r>
              <a:rPr lang="en-US" dirty="0" smtClean="0"/>
              <a:t> </a:t>
            </a:r>
            <a:r>
              <a:rPr lang="en-US" dirty="0" err="1" smtClean="0"/>
              <a:t>penamaanya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file yang kalian </a:t>
            </a:r>
            <a:r>
              <a:rPr lang="en-US" dirty="0" err="1" smtClean="0"/>
              <a:t>simpan</a:t>
            </a:r>
            <a:endParaRPr lang="en-US" dirty="0" smtClean="0"/>
          </a:p>
          <a:p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tambahkan</a:t>
            </a:r>
            <a:r>
              <a:rPr lang="en-US" dirty="0" smtClean="0"/>
              <a:t> </a:t>
            </a:r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php</a:t>
            </a:r>
            <a:r>
              <a:rPr lang="en-US" dirty="0" smtClean="0"/>
              <a:t> </a:t>
            </a:r>
            <a:r>
              <a:rPr lang="en-US" dirty="0" err="1" smtClean="0"/>
              <a:t>dibawah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57224" y="2500306"/>
            <a:ext cx="7929618" cy="15001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None/>
            </a:pPr>
            <a:r>
              <a:rPr lang="en-US" sz="2400" b="1" dirty="0" smtClean="0"/>
              <a:t>Echo(“&lt;[a  </a:t>
            </a:r>
            <a:r>
              <a:rPr lang="en-US" sz="2400" b="1" dirty="0" err="1" smtClean="0"/>
              <a:t>href</a:t>
            </a:r>
            <a:r>
              <a:rPr lang="en-US" sz="2400" b="1" dirty="0" smtClean="0"/>
              <a:t>=‘input.html’&gt; </a:t>
            </a:r>
            <a:r>
              <a:rPr lang="en-US" sz="2400" b="1" dirty="0" err="1" smtClean="0"/>
              <a:t>Tambah</a:t>
            </a:r>
            <a:r>
              <a:rPr lang="en-US" sz="2400" b="1" dirty="0" smtClean="0"/>
              <a:t> Data&lt;/a&gt;]&amp;</a:t>
            </a:r>
            <a:r>
              <a:rPr lang="en-US" sz="2400" b="1" dirty="0" err="1" smtClean="0"/>
              <a:t>nbsp</a:t>
            </a:r>
            <a:r>
              <a:rPr lang="en-US" sz="2400" b="1" dirty="0" smtClean="0"/>
              <a:t>;”);</a:t>
            </a:r>
          </a:p>
          <a:p>
            <a:pPr>
              <a:buNone/>
            </a:pPr>
            <a:r>
              <a:rPr lang="en-US" sz="2400" b="1" dirty="0" smtClean="0"/>
              <a:t>Echo(“&lt;[a  </a:t>
            </a:r>
            <a:r>
              <a:rPr lang="en-US" sz="2400" b="1" dirty="0" err="1" smtClean="0"/>
              <a:t>href</a:t>
            </a:r>
            <a:r>
              <a:rPr lang="en-US" sz="2400" b="1" dirty="0" smtClean="0"/>
              <a:t>=‘cari.html’&gt; </a:t>
            </a:r>
            <a:r>
              <a:rPr lang="en-US" sz="2400" b="1" dirty="0" err="1" smtClean="0"/>
              <a:t>Pencarian</a:t>
            </a:r>
            <a:r>
              <a:rPr lang="en-US" sz="2400" b="1" dirty="0" smtClean="0"/>
              <a:t> Data&lt;/a&gt;]&amp;</a:t>
            </a:r>
            <a:r>
              <a:rPr lang="en-US" sz="2400" b="1" dirty="0" err="1" smtClean="0"/>
              <a:t>nbsp</a:t>
            </a:r>
            <a:r>
              <a:rPr lang="en-US" sz="2400" b="1" dirty="0" smtClean="0"/>
              <a:t>;”);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l="4075" t="19542" r="50977" b="51795"/>
          <a:stretch>
            <a:fillRect/>
          </a:stretch>
        </p:blipFill>
        <p:spPr bwMode="auto">
          <a:xfrm>
            <a:off x="928662" y="928670"/>
            <a:ext cx="7643866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Simpan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input.html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l="20405" t="15152" r="2232" b="21712"/>
          <a:stretch>
            <a:fillRect/>
          </a:stretch>
        </p:blipFill>
        <p:spPr bwMode="auto">
          <a:xfrm>
            <a:off x="785786" y="1285860"/>
            <a:ext cx="7429552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Simpan</a:t>
            </a:r>
            <a:r>
              <a:rPr lang="en-US" dirty="0" smtClean="0"/>
              <a:t> file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simpan.php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l="20405" t="15152" r="5015" b="37496"/>
          <a:stretch>
            <a:fillRect/>
          </a:stretch>
        </p:blipFill>
        <p:spPr bwMode="auto">
          <a:xfrm>
            <a:off x="1214414" y="1500174"/>
            <a:ext cx="6715172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Simpan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cari.html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l="20405" t="15152" r="28692" b="46966"/>
          <a:stretch>
            <a:fillRect/>
          </a:stretch>
        </p:blipFill>
        <p:spPr bwMode="auto">
          <a:xfrm>
            <a:off x="1071538" y="1714488"/>
            <a:ext cx="6286544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Simpan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cari.php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l="19565" t="15942" r="2174" b="10145"/>
          <a:stretch>
            <a:fillRect/>
          </a:stretch>
        </p:blipFill>
        <p:spPr bwMode="auto">
          <a:xfrm>
            <a:off x="714348" y="785794"/>
            <a:ext cx="8143932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Simpan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edit.php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206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1400" b="1" dirty="0"/>
              <a:t>html&gt;</a:t>
            </a:r>
          </a:p>
          <a:p>
            <a:pPr marL="0" indent="0">
              <a:buNone/>
            </a:pPr>
            <a:r>
              <a:rPr lang="id-ID" sz="1400" b="1" dirty="0"/>
              <a:t>&lt;form action=update.php method="post"&gt;</a:t>
            </a:r>
          </a:p>
          <a:p>
            <a:pPr marL="0" indent="0">
              <a:buNone/>
            </a:pPr>
            <a:r>
              <a:rPr lang="id-ID" sz="1400" b="1" dirty="0"/>
              <a:t>&lt;table&gt;</a:t>
            </a:r>
          </a:p>
          <a:p>
            <a:pPr marL="0" indent="0">
              <a:buNone/>
            </a:pPr>
            <a:r>
              <a:rPr lang="id-ID" sz="1400" b="1" dirty="0"/>
              <a:t>&lt;?</a:t>
            </a:r>
            <a:r>
              <a:rPr lang="id-ID" sz="1400" b="1" dirty="0" smtClean="0"/>
              <a:t>php include</a:t>
            </a:r>
            <a:r>
              <a:rPr lang="id-ID" sz="1400" b="1" dirty="0"/>
              <a:t>("koneksi.php");</a:t>
            </a:r>
          </a:p>
          <a:p>
            <a:pPr marL="0" indent="0">
              <a:buNone/>
            </a:pPr>
            <a:r>
              <a:rPr lang="id-ID" sz="1400" b="1" dirty="0"/>
              <a:t>$sql="select * from mahasiswa where nim='".$_GET["id</a:t>
            </a:r>
            <a:r>
              <a:rPr lang="id-ID" sz="1400" b="1" dirty="0" smtClean="0"/>
              <a:t>"].“ ‘ ";</a:t>
            </a:r>
            <a:endParaRPr lang="id-ID" sz="1400" b="1" dirty="0"/>
          </a:p>
          <a:p>
            <a:pPr marL="0" indent="0">
              <a:buNone/>
            </a:pPr>
            <a:r>
              <a:rPr lang="id-ID" sz="1400" b="1" dirty="0"/>
              <a:t>$hasil=mysql_query($sql,$koneksi);</a:t>
            </a:r>
          </a:p>
          <a:p>
            <a:pPr marL="0" indent="0">
              <a:buNone/>
            </a:pPr>
            <a:r>
              <a:rPr lang="id-ID" sz="1400" b="1" dirty="0"/>
              <a:t>$baris=mysql_fetch_row($hasil);</a:t>
            </a:r>
          </a:p>
          <a:p>
            <a:pPr marL="0" indent="0">
              <a:buNone/>
            </a:pPr>
            <a:r>
              <a:rPr lang="id-ID" sz="1400" b="1" dirty="0"/>
              <a:t>if($baris)</a:t>
            </a:r>
          </a:p>
          <a:p>
            <a:pPr marL="0" indent="0">
              <a:buNone/>
            </a:pPr>
            <a:r>
              <a:rPr lang="id-ID" sz="1400" b="1" dirty="0" smtClean="0"/>
              <a:t>{ do{</a:t>
            </a:r>
            <a:endParaRPr lang="id-ID" sz="1400" b="1" dirty="0"/>
          </a:p>
          <a:p>
            <a:pPr marL="0" indent="0">
              <a:buNone/>
            </a:pPr>
            <a:r>
              <a:rPr lang="id-ID" sz="1400" b="1" dirty="0"/>
              <a:t>list($a,$b,$c,$d,$e,$f)=$baris;</a:t>
            </a:r>
          </a:p>
          <a:p>
            <a:pPr marL="0" indent="0">
              <a:buNone/>
            </a:pPr>
            <a:r>
              <a:rPr lang="id-ID" sz="1400" b="1" dirty="0"/>
              <a:t>echo" &lt;tr&gt; &lt;td&gt; no&lt;td&gt; &lt;input type=text name=no value='$a' size=10&gt;</a:t>
            </a:r>
          </a:p>
          <a:p>
            <a:pPr marL="0" indent="0">
              <a:buNone/>
            </a:pPr>
            <a:r>
              <a:rPr lang="id-ID" sz="1400" b="1" dirty="0"/>
              <a:t>&lt;tr&gt; &lt;td&gt; nim &lt;td&gt; &lt;input type=hidden name=nim value='$b' size=10&gt;</a:t>
            </a:r>
          </a:p>
          <a:p>
            <a:pPr marL="0" indent="0">
              <a:buNone/>
            </a:pPr>
            <a:r>
              <a:rPr lang="id-ID" sz="1400" b="1" dirty="0"/>
              <a:t>&lt;tr&gt; &lt;td&gt; nama&lt;td&gt; &lt;input type=text name=nama value='$c' size=10&gt;</a:t>
            </a:r>
          </a:p>
          <a:p>
            <a:pPr marL="0" indent="0">
              <a:buNone/>
            </a:pPr>
            <a:r>
              <a:rPr lang="id-ID" sz="1400" b="1" dirty="0"/>
              <a:t>&lt;tr&gt; &lt;td&gt; nilaitugas&lt;td&gt; &lt;input type=text name=nilai1 value='$d' size=10&gt;</a:t>
            </a:r>
          </a:p>
          <a:p>
            <a:pPr marL="0" indent="0">
              <a:buNone/>
            </a:pPr>
            <a:r>
              <a:rPr lang="id-ID" sz="1400" b="1" dirty="0"/>
              <a:t>&lt;tr&gt; &lt;td&gt; nilai uts &lt;td&gt; &lt;input type=text name=nilai2 value='$e' size=10&gt;</a:t>
            </a:r>
          </a:p>
          <a:p>
            <a:pPr marL="0" indent="0">
              <a:buNone/>
            </a:pPr>
            <a:r>
              <a:rPr lang="id-ID" sz="1400" b="1" dirty="0"/>
              <a:t>&lt;tr&gt; &lt;td&gt; nilai uas &lt;td&gt; &lt;input type=text name=nilai3 value='$f' size=10&gt; &lt;/tr</a:t>
            </a:r>
            <a:r>
              <a:rPr lang="id-ID" sz="1400" b="1" dirty="0" smtClean="0"/>
              <a:t>&gt;";}</a:t>
            </a:r>
            <a:endParaRPr lang="id-ID" sz="1400" b="1" dirty="0"/>
          </a:p>
          <a:p>
            <a:pPr marL="0" indent="0">
              <a:buNone/>
            </a:pPr>
            <a:r>
              <a:rPr lang="id-ID" sz="1400" b="1" dirty="0"/>
              <a:t>while($baris=mysql_fetch_row($hasil</a:t>
            </a:r>
            <a:r>
              <a:rPr lang="id-ID" sz="1400" b="1" dirty="0" smtClean="0"/>
              <a:t>)); }</a:t>
            </a:r>
            <a:endParaRPr lang="id-ID" sz="1400" b="1" dirty="0"/>
          </a:p>
          <a:p>
            <a:pPr marL="0" indent="0">
              <a:buNone/>
            </a:pPr>
            <a:r>
              <a:rPr lang="id-ID" sz="1400" b="1" dirty="0"/>
              <a:t>else </a:t>
            </a:r>
          </a:p>
          <a:p>
            <a:pPr marL="0" indent="0">
              <a:buNone/>
            </a:pPr>
            <a:r>
              <a:rPr lang="id-ID" sz="1400" b="1" dirty="0"/>
              <a:t>{echo "belum ada data "; }</a:t>
            </a:r>
          </a:p>
          <a:p>
            <a:pPr marL="0" indent="0">
              <a:buNone/>
            </a:pPr>
            <a:r>
              <a:rPr lang="id-ID" sz="1400" b="1" dirty="0"/>
              <a:t>mysql_close($koneksi);</a:t>
            </a:r>
          </a:p>
          <a:p>
            <a:pPr marL="0" indent="0">
              <a:buNone/>
            </a:pPr>
            <a:r>
              <a:rPr lang="id-ID" sz="1400" b="1" dirty="0"/>
              <a:t>?&gt;</a:t>
            </a:r>
          </a:p>
          <a:p>
            <a:pPr marL="0" indent="0">
              <a:buNone/>
            </a:pPr>
            <a:r>
              <a:rPr lang="id-ID" sz="1400" b="1" dirty="0"/>
              <a:t>&lt;/table&gt;</a:t>
            </a:r>
          </a:p>
          <a:p>
            <a:pPr marL="0" indent="0">
              <a:buNone/>
            </a:pPr>
            <a:r>
              <a:rPr lang="id-ID" sz="1400" b="1" dirty="0"/>
              <a:t>&lt;input type=submit name=submit value=simpan</a:t>
            </a:r>
            <a:r>
              <a:rPr lang="id-ID" sz="1400" b="1" dirty="0" smtClean="0"/>
              <a:t>&gt;  &lt;/</a:t>
            </a:r>
            <a:r>
              <a:rPr lang="id-ID" sz="1400" b="1" dirty="0"/>
              <a:t>form&gt;&lt;/html&gt;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Simpan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update.php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68863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id-ID" b="1" dirty="0"/>
              <a:t>&lt;html&gt;</a:t>
            </a:r>
          </a:p>
          <a:p>
            <a:pPr marL="0" indent="0">
              <a:buNone/>
            </a:pPr>
            <a:r>
              <a:rPr lang="id-ID" b="1" dirty="0"/>
              <a:t>&lt;table border=1&gt;</a:t>
            </a:r>
          </a:p>
          <a:p>
            <a:pPr marL="0" indent="0">
              <a:buNone/>
            </a:pPr>
            <a:r>
              <a:rPr lang="id-ID" b="1" dirty="0"/>
              <a:t>&lt;?php</a:t>
            </a:r>
          </a:p>
          <a:p>
            <a:pPr marL="0" indent="0">
              <a:buNone/>
            </a:pPr>
            <a:r>
              <a:rPr lang="id-ID" b="1" dirty="0"/>
              <a:t>include("koneksi.php");</a:t>
            </a:r>
          </a:p>
          <a:p>
            <a:pPr marL="0" indent="0">
              <a:buNone/>
            </a:pPr>
            <a:endParaRPr lang="id-ID" b="1" dirty="0"/>
          </a:p>
          <a:p>
            <a:pPr marL="0" indent="0">
              <a:buNone/>
            </a:pPr>
            <a:r>
              <a:rPr lang="id-ID" b="1" dirty="0"/>
              <a:t>$sql="update mahasiswa set no='".$_POST["no"]."',nama='".$_POST["nama"]."',</a:t>
            </a:r>
          </a:p>
          <a:p>
            <a:pPr marL="0" indent="0">
              <a:buNone/>
            </a:pPr>
            <a:r>
              <a:rPr lang="id-ID" b="1" dirty="0"/>
              <a:t>nilaitugas='".$_POST["nilai1"]."',nilaiuts='".$_POST["nilai2"]."',nilaiuas='".$_POST["nilai3"]."' where nim='".$_POST["nim"]."'";</a:t>
            </a:r>
          </a:p>
          <a:p>
            <a:pPr marL="0" indent="0">
              <a:buNone/>
            </a:pPr>
            <a:endParaRPr lang="id-ID" b="1" dirty="0"/>
          </a:p>
          <a:p>
            <a:pPr marL="0" indent="0">
              <a:buNone/>
            </a:pPr>
            <a:r>
              <a:rPr lang="id-ID" b="1" dirty="0"/>
              <a:t>$hasil=mysql_query($sql,$koneksi);</a:t>
            </a:r>
          </a:p>
          <a:p>
            <a:pPr marL="0" indent="0">
              <a:buNone/>
            </a:pPr>
            <a:r>
              <a:rPr lang="id-ID" b="1" dirty="0"/>
              <a:t>if($hasil)</a:t>
            </a:r>
          </a:p>
          <a:p>
            <a:pPr marL="0" indent="0">
              <a:buNone/>
            </a:pPr>
            <a:r>
              <a:rPr lang="id-ID" b="1" dirty="0"/>
              <a:t>{</a:t>
            </a:r>
          </a:p>
          <a:p>
            <a:pPr marL="0" indent="0">
              <a:buNone/>
            </a:pPr>
            <a:r>
              <a:rPr lang="id-ID" b="1" dirty="0"/>
              <a:t>echo "update data sukses";</a:t>
            </a:r>
          </a:p>
          <a:p>
            <a:pPr marL="0" indent="0">
              <a:buNone/>
            </a:pPr>
            <a:r>
              <a:rPr lang="id-ID" b="1" dirty="0"/>
              <a:t>echo" &lt;a href='indeks.php'&gt; Tampil Data &lt;/a&gt; &amp;nbsp;]";</a:t>
            </a:r>
          </a:p>
          <a:p>
            <a:pPr marL="0" indent="0">
              <a:buNone/>
            </a:pPr>
            <a:r>
              <a:rPr lang="id-ID" b="1" dirty="0"/>
              <a:t>}</a:t>
            </a:r>
          </a:p>
          <a:p>
            <a:pPr marL="0" indent="0">
              <a:buNone/>
            </a:pPr>
            <a:r>
              <a:rPr lang="id-ID" b="1" dirty="0"/>
              <a:t>else</a:t>
            </a:r>
          </a:p>
          <a:p>
            <a:pPr marL="0" indent="0">
              <a:buNone/>
            </a:pPr>
            <a:r>
              <a:rPr lang="id-ID" b="1" dirty="0"/>
              <a:t>{</a:t>
            </a:r>
          </a:p>
          <a:p>
            <a:pPr marL="0" indent="0">
              <a:buNone/>
            </a:pPr>
            <a:r>
              <a:rPr lang="id-ID" b="1" dirty="0"/>
              <a:t>echo "update error";</a:t>
            </a:r>
          </a:p>
          <a:p>
            <a:pPr marL="0" indent="0">
              <a:buNone/>
            </a:pPr>
            <a:r>
              <a:rPr lang="id-ID" b="1" dirty="0"/>
              <a:t>echo "&lt;a href='indeks.php'&gt; Tampil Data &lt;/a&gt; &amp;nbsp;]";</a:t>
            </a:r>
          </a:p>
          <a:p>
            <a:pPr marL="0" indent="0">
              <a:buNone/>
            </a:pPr>
            <a:r>
              <a:rPr lang="id-ID" b="1" dirty="0"/>
              <a:t>}</a:t>
            </a:r>
          </a:p>
          <a:p>
            <a:pPr marL="0" indent="0">
              <a:buNone/>
            </a:pPr>
            <a:r>
              <a:rPr lang="id-ID" b="1" dirty="0"/>
              <a:t>mysql_close($koneksi);</a:t>
            </a:r>
          </a:p>
          <a:p>
            <a:pPr marL="0" indent="0">
              <a:buNone/>
            </a:pPr>
            <a:r>
              <a:rPr lang="id-ID" b="1" dirty="0"/>
              <a:t>?&gt;</a:t>
            </a:r>
          </a:p>
          <a:p>
            <a:pPr marL="0" indent="0">
              <a:buNone/>
            </a:pPr>
            <a:r>
              <a:rPr lang="id-ID" b="1" dirty="0"/>
              <a:t>&lt;/table&gt;</a:t>
            </a:r>
          </a:p>
          <a:p>
            <a:pPr marL="0" indent="0">
              <a:buNone/>
            </a:pPr>
            <a:r>
              <a:rPr lang="id-ID" b="1" dirty="0"/>
              <a:t>&lt;/html&gt;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</TotalTime>
  <Words>535</Words>
  <Application>Microsoft Office PowerPoint</Application>
  <PresentationFormat>On-screen Show (4:3)</PresentationFormat>
  <Paragraphs>88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Pertemuan  ke 13</vt:lpstr>
      <vt:lpstr>PowerPoint Presentation</vt:lpstr>
      <vt:lpstr>PowerPoint Presentation</vt:lpstr>
      <vt:lpstr>Simpan dengan nama input.html</vt:lpstr>
      <vt:lpstr>Simpan file dengan nama simpan.php</vt:lpstr>
      <vt:lpstr>Simpan dengan nama cari.html</vt:lpstr>
      <vt:lpstr>Simpan dengan nama cari.php</vt:lpstr>
      <vt:lpstr>Simpan dengan nama edit.php</vt:lpstr>
      <vt:lpstr>Simpan dengan nama update.php</vt:lpstr>
      <vt:lpstr>Simpan dengan nama hapus.php</vt:lpstr>
    </vt:vector>
  </TitlesOfParts>
  <Company>sitanggang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 ke 13</dc:title>
  <dc:creator>andris</dc:creator>
  <cp:lastModifiedBy>User</cp:lastModifiedBy>
  <cp:revision>84</cp:revision>
  <dcterms:created xsi:type="dcterms:W3CDTF">2011-05-29T18:10:58Z</dcterms:created>
  <dcterms:modified xsi:type="dcterms:W3CDTF">2012-06-18T02:03:20Z</dcterms:modified>
</cp:coreProperties>
</file>