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41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5C6D0C-741D-4ADF-83B3-C6D6C546D662}" type="datetimeFigureOut">
              <a:rPr lang="id-ID" smtClean="0"/>
              <a:t>18/06/2012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7BD6BC-9E63-41F4-ACB3-A361369849F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10709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7BD6BC-9E63-41F4-ACB3-A361369849F1}" type="slidenum">
              <a:rPr lang="id-ID" smtClean="0"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450216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7BD6BC-9E63-41F4-ACB3-A361369849F1}" type="slidenum">
              <a:rPr lang="id-ID" smtClean="0"/>
              <a:t>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597147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7BD6BC-9E63-41F4-ACB3-A361369849F1}" type="slidenum">
              <a:rPr lang="id-ID" smtClean="0"/>
              <a:t>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588095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7BD6BC-9E63-41F4-ACB3-A361369849F1}" type="slidenum">
              <a:rPr lang="id-ID" smtClean="0"/>
              <a:t>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348233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7BD6BC-9E63-41F4-ACB3-A361369849F1}" type="slidenum">
              <a:rPr lang="id-ID" smtClean="0"/>
              <a:t>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706173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7BD6BC-9E63-41F4-ACB3-A361369849F1}" type="slidenum">
              <a:rPr lang="id-ID" smtClean="0"/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1080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DAECD-E189-4007-864D-89DA0E0DBED2}" type="datetimeFigureOut">
              <a:rPr lang="id-ID" smtClean="0"/>
              <a:t>18/06/2012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BB66F-6C6F-450F-AD85-CF6880186BD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DAECD-E189-4007-864D-89DA0E0DBED2}" type="datetimeFigureOut">
              <a:rPr lang="id-ID" smtClean="0"/>
              <a:t>18/06/2012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BB66F-6C6F-450F-AD85-CF6880186BD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DAECD-E189-4007-864D-89DA0E0DBED2}" type="datetimeFigureOut">
              <a:rPr lang="id-ID" smtClean="0"/>
              <a:t>18/06/2012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BB66F-6C6F-450F-AD85-CF6880186BD7}" type="slidenum">
              <a:rPr lang="id-ID" smtClean="0"/>
              <a:t>‹#›</a:t>
            </a:fld>
            <a:endParaRPr lang="id-ID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DAECD-E189-4007-864D-89DA0E0DBED2}" type="datetimeFigureOut">
              <a:rPr lang="id-ID" smtClean="0"/>
              <a:t>18/06/2012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BB66F-6C6F-450F-AD85-CF6880186BD7}" type="slidenum">
              <a:rPr lang="id-ID" smtClean="0"/>
              <a:t>‹#›</a:t>
            </a:fld>
            <a:endParaRPr lang="id-ID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DAECD-E189-4007-864D-89DA0E0DBED2}" type="datetimeFigureOut">
              <a:rPr lang="id-ID" smtClean="0"/>
              <a:t>18/06/2012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BB66F-6C6F-450F-AD85-CF6880186BD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DAECD-E189-4007-864D-89DA0E0DBED2}" type="datetimeFigureOut">
              <a:rPr lang="id-ID" smtClean="0"/>
              <a:t>18/06/2012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BB66F-6C6F-450F-AD85-CF6880186BD7}" type="slidenum">
              <a:rPr lang="id-ID" smtClean="0"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DAECD-E189-4007-864D-89DA0E0DBED2}" type="datetimeFigureOut">
              <a:rPr lang="id-ID" smtClean="0"/>
              <a:t>18/06/2012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BB66F-6C6F-450F-AD85-CF6880186BD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DAECD-E189-4007-864D-89DA0E0DBED2}" type="datetimeFigureOut">
              <a:rPr lang="id-ID" smtClean="0"/>
              <a:t>18/06/2012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BB66F-6C6F-450F-AD85-CF6880186BD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DAECD-E189-4007-864D-89DA0E0DBED2}" type="datetimeFigureOut">
              <a:rPr lang="id-ID" smtClean="0"/>
              <a:t>18/06/2012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BB66F-6C6F-450F-AD85-CF6880186BD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DAECD-E189-4007-864D-89DA0E0DBED2}" type="datetimeFigureOut">
              <a:rPr lang="id-ID" smtClean="0"/>
              <a:t>18/06/2012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BB66F-6C6F-450F-AD85-CF6880186BD7}" type="slidenum">
              <a:rPr lang="id-ID" smtClean="0"/>
              <a:t>‹#›</a:t>
            </a:fld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DAECD-E189-4007-864D-89DA0E0DBED2}" type="datetimeFigureOut">
              <a:rPr lang="id-ID" smtClean="0"/>
              <a:t>18/06/2012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BB66F-6C6F-450F-AD85-CF6880186BD7}" type="slidenum">
              <a:rPr lang="id-ID" smtClean="0"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89DAECD-E189-4007-864D-89DA0E0DBED2}" type="datetimeFigureOut">
              <a:rPr lang="id-ID" smtClean="0"/>
              <a:t>18/06/2012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5DBB66F-6C6F-450F-AD85-CF6880186BD7}" type="slidenum">
              <a:rPr lang="id-ID" smtClean="0"/>
              <a:t>‹#›</a:t>
            </a:fld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Membuat login php dengan session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829718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d-ID" dirty="0" smtClean="0"/>
              <a:t>&lt;html&gt;&lt;head&gt;&lt;title&gt;Halaman Login … &lt;/title&gt;&lt;/head&gt;</a:t>
            </a:r>
          </a:p>
          <a:p>
            <a:pPr marL="0" indent="0">
              <a:buNone/>
            </a:pPr>
            <a:r>
              <a:rPr lang="id-ID" dirty="0" smtClean="0"/>
              <a:t>&lt;body&gt;</a:t>
            </a:r>
          </a:p>
          <a:p>
            <a:pPr marL="0" indent="0">
              <a:buNone/>
            </a:pPr>
            <a:r>
              <a:rPr lang="id-ID" dirty="0" smtClean="0"/>
              <a:t>&lt;br&gt;&lt;br&gt;&lt;br&gt;&lt;br&gt;&lt;br&gt;&lt;br&gt;&lt;br&gt;&lt;br&gt;&lt;br&gt;&lt;br&gt;&lt;br&gt;</a:t>
            </a:r>
          </a:p>
          <a:p>
            <a:pPr marL="0" indent="0">
              <a:buNone/>
            </a:pPr>
            <a:r>
              <a:rPr lang="id-ID" dirty="0" smtClean="0"/>
              <a:t>&lt;table border=1 align=center&gt;</a:t>
            </a:r>
          </a:p>
          <a:p>
            <a:pPr marL="0" indent="0">
              <a:buNone/>
            </a:pPr>
            <a:r>
              <a:rPr lang="id-ID" dirty="0" smtClean="0"/>
              <a:t>&lt;form method=post action=cek.php&gt;</a:t>
            </a:r>
          </a:p>
          <a:p>
            <a:pPr marL="0" indent="0">
              <a:buNone/>
            </a:pPr>
            <a:r>
              <a:rPr lang="id-ID" dirty="0" smtClean="0"/>
              <a:t>&lt;tr&gt;&lt;td&gt;username&lt;/td&gt;&lt;td&gt;&lt;input type=text name=username&gt;&lt;/tr&gt;</a:t>
            </a:r>
          </a:p>
          <a:p>
            <a:pPr marL="0" indent="0">
              <a:buNone/>
            </a:pPr>
            <a:r>
              <a:rPr lang="id-ID" dirty="0" smtClean="0"/>
              <a:t>&lt;tr&gt;&lt;td&gt;password&lt;/td&gt;&lt;td&gt;&lt;input type=password name=password&gt;&lt;/tr&gt;</a:t>
            </a:r>
          </a:p>
          <a:p>
            <a:pPr marL="0" indent="0">
              <a:buNone/>
            </a:pPr>
            <a:r>
              <a:rPr lang="id-ID" dirty="0" smtClean="0"/>
              <a:t>&lt;tr&gt;&lt;td&gt;&lt;/td&gt;&lt;td&gt;&lt;input type=submit name=submit value=Enter&gt;&lt;/tr&gt;</a:t>
            </a:r>
          </a:p>
          <a:p>
            <a:pPr marL="0" indent="0">
              <a:buNone/>
            </a:pPr>
            <a:r>
              <a:rPr lang="id-ID" dirty="0" smtClean="0"/>
              <a:t>&lt;/form&gt;</a:t>
            </a:r>
          </a:p>
          <a:p>
            <a:pPr marL="0" indent="0">
              <a:buNone/>
            </a:pPr>
            <a:r>
              <a:rPr lang="id-ID" dirty="0" smtClean="0"/>
              <a:t>&lt;/table&gt;&lt;/body&gt;</a:t>
            </a:r>
          </a:p>
          <a:p>
            <a:pPr marL="0" indent="0">
              <a:buNone/>
            </a:pPr>
            <a:r>
              <a:rPr lang="id-ID" dirty="0" smtClean="0"/>
              <a:t>&lt;/html&gt;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Simpan dengan nama login.html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94321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980728"/>
            <a:ext cx="8229600" cy="576064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d-ID" dirty="0" smtClean="0"/>
              <a:t>&lt;?php</a:t>
            </a:r>
          </a:p>
          <a:p>
            <a:pPr marL="0" indent="0">
              <a:buNone/>
            </a:pPr>
            <a:r>
              <a:rPr lang="id-ID" dirty="0" smtClean="0"/>
              <a:t>session_start();</a:t>
            </a:r>
          </a:p>
          <a:p>
            <a:pPr marL="0" indent="0">
              <a:buNone/>
            </a:pPr>
            <a:r>
              <a:rPr lang="id-ID" dirty="0" smtClean="0"/>
              <a:t>include "koneksi.php";</a:t>
            </a:r>
          </a:p>
          <a:p>
            <a:pPr marL="0" indent="0">
              <a:buNone/>
            </a:pPr>
            <a:r>
              <a:rPr lang="id-ID" dirty="0" smtClean="0"/>
              <a:t>$username = $_POST['username'];</a:t>
            </a:r>
          </a:p>
          <a:p>
            <a:pPr marL="0" indent="0">
              <a:buNone/>
            </a:pPr>
            <a:r>
              <a:rPr lang="id-ID" dirty="0" smtClean="0"/>
              <a:t>$password = $_POST['password'];</a:t>
            </a:r>
          </a:p>
          <a:p>
            <a:pPr marL="0" indent="0">
              <a:buNone/>
            </a:pPr>
            <a:r>
              <a:rPr lang="id-ID" dirty="0" smtClean="0"/>
              <a:t>$passwordhash = md5($password); // mengenkripsikannya untuk dicocokan dengan database</a:t>
            </a:r>
          </a:p>
          <a:p>
            <a:pPr marL="0" indent="0">
              <a:buNone/>
            </a:pPr>
            <a:r>
              <a:rPr lang="id-ID" dirty="0" smtClean="0"/>
              <a:t>$perintahnya = "select username, password from admin where username = '$username' and password = '$passwordhash'";</a:t>
            </a:r>
          </a:p>
          <a:p>
            <a:pPr marL="0" indent="0">
              <a:buNone/>
            </a:pPr>
            <a:r>
              <a:rPr lang="id-ID" dirty="0" smtClean="0"/>
              <a:t>$jalankanperintahnya = mysql_query($perintahnya);</a:t>
            </a:r>
          </a:p>
          <a:p>
            <a:pPr marL="0" indent="0">
              <a:buNone/>
            </a:pPr>
            <a:r>
              <a:rPr lang="id-ID" dirty="0" smtClean="0"/>
              <a:t>$ada_apa_enggak = mysql_num_rows($jalankanperintahnya);</a:t>
            </a:r>
          </a:p>
          <a:p>
            <a:pPr marL="0" indent="0">
              <a:buNone/>
            </a:pPr>
            <a:r>
              <a:rPr lang="id-ID" dirty="0" smtClean="0"/>
              <a:t>if ($ada_apa_enggak&gt;=1)</a:t>
            </a:r>
          </a:p>
          <a:p>
            <a:pPr marL="0" indent="0">
              <a:buNone/>
            </a:pPr>
            <a:r>
              <a:rPr lang="id-ID" dirty="0" smtClean="0"/>
              <a:t>{</a:t>
            </a:r>
          </a:p>
          <a:p>
            <a:pPr marL="0" indent="0">
              <a:buNone/>
            </a:pPr>
            <a:r>
              <a:rPr lang="id-ID" dirty="0" smtClean="0"/>
              <a:t>$_SESSION['username'] = $username;</a:t>
            </a:r>
          </a:p>
          <a:p>
            <a:pPr marL="0" indent="0">
              <a:buNone/>
            </a:pPr>
            <a:r>
              <a:rPr lang="id-ID" dirty="0" smtClean="0"/>
              <a:t>header("location: secure.php");</a:t>
            </a:r>
          </a:p>
          <a:p>
            <a:pPr marL="0" indent="0">
              <a:buNone/>
            </a:pPr>
            <a:r>
              <a:rPr lang="id-ID" dirty="0" smtClean="0"/>
              <a:t>}</a:t>
            </a:r>
          </a:p>
          <a:p>
            <a:pPr marL="0" indent="0">
              <a:buNone/>
            </a:pPr>
            <a:r>
              <a:rPr lang="id-ID" dirty="0" smtClean="0"/>
              <a:t>else</a:t>
            </a:r>
          </a:p>
          <a:p>
            <a:pPr marL="0" indent="0">
              <a:buNone/>
            </a:pPr>
            <a:r>
              <a:rPr lang="id-ID" dirty="0" smtClean="0"/>
              <a:t>header("location: login.html");</a:t>
            </a:r>
          </a:p>
          <a:p>
            <a:pPr marL="0" indent="0">
              <a:buNone/>
            </a:pPr>
            <a:r>
              <a:rPr lang="id-ID" dirty="0" smtClean="0"/>
              <a:t>?&gt;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Simpan dengan nama cek.php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358153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d-ID" b="1" dirty="0" smtClean="0"/>
              <a:t>&lt;?php</a:t>
            </a:r>
          </a:p>
          <a:p>
            <a:pPr marL="0" indent="0">
              <a:buNone/>
            </a:pPr>
            <a:r>
              <a:rPr lang="id-ID" b="1" dirty="0" smtClean="0"/>
              <a:t>include "main.php";</a:t>
            </a:r>
          </a:p>
          <a:p>
            <a:pPr marL="0" indent="0">
              <a:buNone/>
            </a:pPr>
            <a:r>
              <a:rPr lang="id-ID" b="1" dirty="0" smtClean="0"/>
              <a:t>?&gt;</a:t>
            </a:r>
          </a:p>
          <a:p>
            <a:pPr marL="0" indent="0">
              <a:buNone/>
            </a:pPr>
            <a:r>
              <a:rPr lang="id-ID" b="1" dirty="0" smtClean="0"/>
              <a:t>&lt;html&gt;</a:t>
            </a:r>
          </a:p>
          <a:p>
            <a:pPr marL="0" indent="0">
              <a:buNone/>
            </a:pPr>
            <a:r>
              <a:rPr lang="id-ID" b="1" dirty="0" smtClean="0"/>
              <a:t>&lt;table border=0&gt;</a:t>
            </a:r>
          </a:p>
          <a:p>
            <a:pPr marL="0" indent="0">
              <a:buNone/>
            </a:pPr>
            <a:r>
              <a:rPr lang="id-ID" b="1" dirty="0" smtClean="0"/>
              <a:t>&lt;center&gt;</a:t>
            </a:r>
          </a:p>
          <a:p>
            <a:pPr marL="0" indent="0">
              <a:buNone/>
            </a:pPr>
            <a:r>
              <a:rPr lang="id-ID" b="1" dirty="0" smtClean="0"/>
              <a:t>&lt;p&gt;Halo Selamat Datang &lt;?php  echo $_SESSION['username']; ?&gt;&lt;/p&gt;</a:t>
            </a:r>
          </a:p>
          <a:p>
            <a:pPr marL="0" indent="0">
              <a:buNone/>
            </a:pPr>
            <a:r>
              <a:rPr lang="id-ID" b="1" dirty="0" smtClean="0"/>
              <a:t>&lt;?php </a:t>
            </a:r>
          </a:p>
          <a:p>
            <a:pPr marL="0" indent="0">
              <a:buNone/>
            </a:pPr>
            <a:r>
              <a:rPr lang="id-ID" b="1" dirty="0" smtClean="0"/>
              <a:t>header("location: indeks.php"); ?&gt; //samakan dengan namafile kalian</a:t>
            </a:r>
          </a:p>
          <a:p>
            <a:pPr marL="0" indent="0">
              <a:buNone/>
            </a:pPr>
            <a:r>
              <a:rPr lang="id-ID" b="1" dirty="0" smtClean="0"/>
              <a:t>&lt;br&gt;</a:t>
            </a:r>
          </a:p>
          <a:p>
            <a:pPr marL="0" indent="0">
              <a:buNone/>
            </a:pPr>
            <a:endParaRPr lang="id-ID" b="1" dirty="0" smtClean="0"/>
          </a:p>
          <a:p>
            <a:pPr marL="0" indent="0">
              <a:buNone/>
            </a:pPr>
            <a:r>
              <a:rPr lang="id-ID" b="1" dirty="0" smtClean="0"/>
              <a:t>&lt;a href="logout.php"&gt;logout&lt;/a&gt;&lt;/p&gt;</a:t>
            </a:r>
          </a:p>
          <a:p>
            <a:pPr marL="0" indent="0">
              <a:buNone/>
            </a:pPr>
            <a:endParaRPr lang="id-ID" b="1" dirty="0" smtClean="0"/>
          </a:p>
          <a:p>
            <a:pPr marL="0" indent="0">
              <a:buNone/>
            </a:pPr>
            <a:r>
              <a:rPr lang="id-ID" b="1" dirty="0" smtClean="0"/>
              <a:t>&lt;/html</a:t>
            </a:r>
            <a:endParaRPr lang="id-ID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Simpan dengan secure.php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080187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&lt;?</a:t>
            </a:r>
            <a:r>
              <a:rPr lang="en-US" b="1" dirty="0" err="1" smtClean="0"/>
              <a:t>php</a:t>
            </a:r>
            <a:endParaRPr lang="en-US" b="1" dirty="0" smtClean="0"/>
          </a:p>
          <a:p>
            <a:r>
              <a:rPr lang="en-US" b="1" dirty="0" err="1" smtClean="0"/>
              <a:t>session_start</a:t>
            </a:r>
            <a:r>
              <a:rPr lang="en-US" b="1" dirty="0" smtClean="0"/>
              <a:t>();</a:t>
            </a:r>
          </a:p>
          <a:p>
            <a:r>
              <a:rPr lang="en-US" b="1" dirty="0" smtClean="0"/>
              <a:t>if(!</a:t>
            </a:r>
            <a:r>
              <a:rPr lang="en-US" b="1" dirty="0" err="1" smtClean="0"/>
              <a:t>isset</a:t>
            </a:r>
            <a:r>
              <a:rPr lang="en-US" b="1" dirty="0" smtClean="0"/>
              <a:t>($_SESSION['username']))</a:t>
            </a:r>
          </a:p>
          <a:p>
            <a:r>
              <a:rPr lang="en-US" b="1" dirty="0" smtClean="0"/>
              <a:t>{</a:t>
            </a:r>
          </a:p>
          <a:p>
            <a:r>
              <a:rPr lang="en-US" b="1" dirty="0" smtClean="0"/>
              <a:t>echo "</a:t>
            </a:r>
            <a:r>
              <a:rPr lang="en-US" b="1" dirty="0" err="1" smtClean="0"/>
              <a:t>Maaf</a:t>
            </a:r>
            <a:r>
              <a:rPr lang="en-US" b="1" dirty="0" smtClean="0"/>
              <a:t> Username </a:t>
            </a:r>
            <a:r>
              <a:rPr lang="en-US" b="1" dirty="0" err="1" smtClean="0"/>
              <a:t>atau</a:t>
            </a:r>
            <a:r>
              <a:rPr lang="en-US" b="1" dirty="0" smtClean="0"/>
              <a:t> Password </a:t>
            </a:r>
            <a:r>
              <a:rPr lang="en-US" b="1" dirty="0" err="1" smtClean="0"/>
              <a:t>anda</a:t>
            </a:r>
            <a:r>
              <a:rPr lang="en-US" b="1" dirty="0" smtClean="0"/>
              <a:t> </a:t>
            </a:r>
            <a:r>
              <a:rPr lang="en-US" b="1" dirty="0" err="1" smtClean="0"/>
              <a:t>salah</a:t>
            </a:r>
            <a:r>
              <a:rPr lang="en-US" b="1" dirty="0" smtClean="0"/>
              <a:t> ";</a:t>
            </a:r>
          </a:p>
          <a:p>
            <a:r>
              <a:rPr lang="en-US" b="1" dirty="0" smtClean="0"/>
              <a:t>echo "&lt;a </a:t>
            </a:r>
            <a:r>
              <a:rPr lang="en-US" b="1" dirty="0" err="1" smtClean="0"/>
              <a:t>href</a:t>
            </a:r>
            <a:r>
              <a:rPr lang="en-US" b="1" dirty="0" smtClean="0"/>
              <a:t>='</a:t>
            </a:r>
            <a:r>
              <a:rPr lang="en-US" b="1" dirty="0" err="1" smtClean="0"/>
              <a:t>logout.php</a:t>
            </a:r>
            <a:r>
              <a:rPr lang="en-US" b="1" dirty="0" smtClean="0"/>
              <a:t>'&gt;logout&lt;/a&gt;";</a:t>
            </a:r>
          </a:p>
          <a:p>
            <a:r>
              <a:rPr lang="en-US" b="1" dirty="0" smtClean="0"/>
              <a:t>exit;</a:t>
            </a:r>
          </a:p>
          <a:p>
            <a:r>
              <a:rPr lang="en-US" b="1" dirty="0" smtClean="0"/>
              <a:t>}</a:t>
            </a:r>
          </a:p>
          <a:p>
            <a:r>
              <a:rPr lang="en-US" b="1" dirty="0" smtClean="0"/>
              <a:t>?&gt;</a:t>
            </a:r>
            <a:endParaRPr lang="id-ID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Simpan dengan nama main.php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317405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id-ID" b="1" dirty="0" smtClean="0"/>
              <a:t>&lt;?php</a:t>
            </a:r>
          </a:p>
          <a:p>
            <a:pPr marL="0" indent="0">
              <a:buNone/>
            </a:pPr>
            <a:r>
              <a:rPr lang="id-ID" b="1" dirty="0" smtClean="0"/>
              <a:t>session_start();</a:t>
            </a:r>
          </a:p>
          <a:p>
            <a:pPr marL="0" indent="0">
              <a:buNone/>
            </a:pPr>
            <a:r>
              <a:rPr lang="id-ID" b="1" dirty="0" smtClean="0"/>
              <a:t>if ($_REQUEST['maukeluar'] == "iya")</a:t>
            </a:r>
          </a:p>
          <a:p>
            <a:pPr marL="0" indent="0">
              <a:buNone/>
            </a:pPr>
            <a:r>
              <a:rPr lang="id-ID" b="1" dirty="0" smtClean="0"/>
              <a:t>{</a:t>
            </a:r>
          </a:p>
          <a:p>
            <a:pPr marL="0" indent="0">
              <a:buNone/>
            </a:pPr>
            <a:r>
              <a:rPr lang="id-ID" b="1" dirty="0" smtClean="0"/>
              <a:t>if(ISSET($_SESSION['username']))</a:t>
            </a:r>
          </a:p>
          <a:p>
            <a:pPr marL="0" indent="0">
              <a:buNone/>
            </a:pPr>
            <a:r>
              <a:rPr lang="id-ID" b="1" dirty="0" smtClean="0"/>
              <a:t>{</a:t>
            </a:r>
          </a:p>
          <a:p>
            <a:pPr marL="0" indent="0">
              <a:buNone/>
            </a:pPr>
            <a:r>
              <a:rPr lang="id-ID" b="1" dirty="0" smtClean="0"/>
              <a:t>UNSET($_SESSION['username']);</a:t>
            </a:r>
          </a:p>
          <a:p>
            <a:pPr marL="0" indent="0">
              <a:buNone/>
            </a:pPr>
            <a:r>
              <a:rPr lang="id-ID" b="1" dirty="0" smtClean="0"/>
              <a:t>}</a:t>
            </a:r>
          </a:p>
          <a:p>
            <a:pPr marL="0" indent="0">
              <a:buNone/>
            </a:pPr>
            <a:r>
              <a:rPr lang="id-ID" b="1" dirty="0" smtClean="0"/>
              <a:t>}</a:t>
            </a:r>
          </a:p>
          <a:p>
            <a:pPr marL="0" indent="0">
              <a:buNone/>
            </a:pPr>
            <a:r>
              <a:rPr lang="id-ID" b="1" dirty="0" smtClean="0"/>
              <a:t>header("location: input1.html");</a:t>
            </a:r>
          </a:p>
          <a:p>
            <a:pPr marL="0" indent="0">
              <a:buNone/>
            </a:pPr>
            <a:r>
              <a:rPr lang="id-ID" b="1" dirty="0" smtClean="0"/>
              <a:t>session_destroy();</a:t>
            </a:r>
          </a:p>
          <a:p>
            <a:pPr marL="0" indent="0">
              <a:buNone/>
            </a:pPr>
            <a:r>
              <a:rPr lang="id-ID" b="1" dirty="0" smtClean="0"/>
              <a:t>?&gt;</a:t>
            </a:r>
            <a:endParaRPr lang="id-ID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Simpan dengan nama logout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2817035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28</TotalTime>
  <Words>379</Words>
  <Application>Microsoft Office PowerPoint</Application>
  <PresentationFormat>On-screen Show (4:3)</PresentationFormat>
  <Paragraphs>75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Waveform</vt:lpstr>
      <vt:lpstr>Membuat login php dengan session</vt:lpstr>
      <vt:lpstr>Simpan dengan nama login.html</vt:lpstr>
      <vt:lpstr>Simpan dengan nama cek.php</vt:lpstr>
      <vt:lpstr>Simpan dengan secure.php</vt:lpstr>
      <vt:lpstr>Simpan dengan nama main.php</vt:lpstr>
      <vt:lpstr>Simpan dengan nama logout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Membuat login php dengan session</dc:title>
  <dc:creator>User</dc:creator>
  <cp:lastModifiedBy>User</cp:lastModifiedBy>
  <cp:revision>2</cp:revision>
  <dcterms:created xsi:type="dcterms:W3CDTF">2012-06-18T01:24:26Z</dcterms:created>
  <dcterms:modified xsi:type="dcterms:W3CDTF">2012-06-18T01:52:30Z</dcterms:modified>
</cp:coreProperties>
</file>