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59" r:id="rId5"/>
    <p:sldId id="266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83FD-E585-4970-86DD-E15501E9FBBA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0005-36CF-4DD7-BA98-3976A8B9E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83FD-E585-4970-86DD-E15501E9FBBA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0005-36CF-4DD7-BA98-3976A8B9E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83FD-E585-4970-86DD-E15501E9FBBA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0005-36CF-4DD7-BA98-3976A8B9E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83FD-E585-4970-86DD-E15501E9FBBA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0005-36CF-4DD7-BA98-3976A8B9E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83FD-E585-4970-86DD-E15501E9FBBA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0005-36CF-4DD7-BA98-3976A8B9E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83FD-E585-4970-86DD-E15501E9FBBA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0005-36CF-4DD7-BA98-3976A8B9E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83FD-E585-4970-86DD-E15501E9FBBA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0005-36CF-4DD7-BA98-3976A8B9E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83FD-E585-4970-86DD-E15501E9FBBA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0005-36CF-4DD7-BA98-3976A8B9E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83FD-E585-4970-86DD-E15501E9FBBA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0005-36CF-4DD7-BA98-3976A8B9E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83FD-E585-4970-86DD-E15501E9FBBA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20005-36CF-4DD7-BA98-3976A8B9EF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D83FD-E585-4970-86DD-E15501E9FBBA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8E20005-36CF-4DD7-BA98-3976A8B9EF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8D83FD-E585-4970-86DD-E15501E9FBBA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8E20005-36CF-4DD7-BA98-3976A8B9EF0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DI INDONESIA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KERAJAAN-KERAJAAN</a:t>
            </a:r>
            <a:r>
              <a:rPr lang="en-US" dirty="0" smtClean="0"/>
              <a:t> NUSANTARA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Model </a:t>
            </a:r>
            <a:r>
              <a:rPr lang="en-US" dirty="0" err="1" smtClean="0"/>
              <a:t>k</a:t>
            </a:r>
            <a:r>
              <a:rPr lang="en-US" dirty="0" err="1" smtClean="0"/>
              <a:t>omunikasi</a:t>
            </a:r>
            <a:r>
              <a:rPr lang="en-US" dirty="0" smtClean="0"/>
              <a:t> visual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kerajaan-kerajaan</a:t>
            </a:r>
            <a:r>
              <a:rPr lang="en-US" dirty="0" smtClean="0"/>
              <a:t> Nusantara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moral </a:t>
            </a:r>
            <a:r>
              <a:rPr lang="en-US" dirty="0" err="1" smtClean="0"/>
              <a:t>etika</a:t>
            </a:r>
            <a:r>
              <a:rPr lang="en-US" dirty="0" smtClean="0"/>
              <a:t>, </a:t>
            </a:r>
            <a:r>
              <a:rPr lang="en-US" dirty="0" err="1" smtClean="0"/>
              <a:t>cerita</a:t>
            </a:r>
            <a:r>
              <a:rPr lang="en-US" dirty="0" smtClean="0"/>
              <a:t> </a:t>
            </a:r>
            <a:r>
              <a:rPr lang="en-US" dirty="0" err="1" smtClean="0"/>
              <a:t>kepahlawanan</a:t>
            </a:r>
            <a:r>
              <a:rPr lang="en-US" dirty="0" smtClean="0"/>
              <a:t>, t </a:t>
            </a:r>
            <a:r>
              <a:rPr lang="en-US" dirty="0" err="1" smtClean="0"/>
              <a:t>ata</a:t>
            </a:r>
            <a:r>
              <a:rPr lang="en-US" dirty="0" smtClean="0"/>
              <a:t> </a:t>
            </a:r>
            <a:r>
              <a:rPr lang="en-US" dirty="0" err="1" smtClean="0"/>
              <a:t>kenegaraan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Artefak-artefak</a:t>
            </a:r>
            <a:r>
              <a:rPr lang="en-US" dirty="0" smtClean="0"/>
              <a:t> yang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visual </a:t>
            </a:r>
            <a:r>
              <a:rPr lang="en-US" dirty="0" err="1" smtClean="0"/>
              <a:t>antara</a:t>
            </a:r>
            <a:r>
              <a:rPr lang="en-US" dirty="0" smtClean="0"/>
              <a:t> lain: relief-relief </a:t>
            </a:r>
            <a:r>
              <a:rPr lang="en-US" dirty="0" err="1" smtClean="0"/>
              <a:t>candi</a:t>
            </a:r>
            <a:r>
              <a:rPr lang="en-US" dirty="0" smtClean="0"/>
              <a:t> Borobudur, </a:t>
            </a:r>
            <a:r>
              <a:rPr lang="en-US" dirty="0" err="1" smtClean="0"/>
              <a:t>seni</a:t>
            </a:r>
            <a:r>
              <a:rPr lang="en-US" dirty="0" smtClean="0"/>
              <a:t> </a:t>
            </a:r>
            <a:r>
              <a:rPr lang="en-US" dirty="0" err="1" smtClean="0"/>
              <a:t>wayang</a:t>
            </a:r>
            <a:r>
              <a:rPr lang="en-US" dirty="0" smtClean="0"/>
              <a:t> </a:t>
            </a:r>
            <a:r>
              <a:rPr lang="en-US" dirty="0" err="1" smtClean="0"/>
              <a:t>Beber</a:t>
            </a:r>
            <a:r>
              <a:rPr lang="en-US" dirty="0" smtClean="0"/>
              <a:t>, </a:t>
            </a:r>
            <a:r>
              <a:rPr lang="en-US" dirty="0" err="1" smtClean="0"/>
              <a:t>simbol-simbol</a:t>
            </a:r>
            <a:r>
              <a:rPr lang="en-US" dirty="0" smtClean="0"/>
              <a:t> </a:t>
            </a:r>
            <a:r>
              <a:rPr lang="en-US" dirty="0" err="1" smtClean="0"/>
              <a:t>kerajaan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Kerajaan-kerajaan</a:t>
            </a:r>
            <a:r>
              <a:rPr lang="en-US" dirty="0" smtClean="0"/>
              <a:t> Nusantara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kerajaan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kawasan</a:t>
            </a:r>
            <a:r>
              <a:rPr lang="en-US" dirty="0" smtClean="0"/>
              <a:t> lain.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dipastikan</a:t>
            </a:r>
            <a:r>
              <a:rPr lang="en-US" dirty="0" smtClean="0"/>
              <a:t> </a:t>
            </a:r>
            <a:r>
              <a:rPr lang="en-US" dirty="0" err="1" smtClean="0"/>
              <a:t>membutuhkan</a:t>
            </a:r>
            <a:r>
              <a:rPr lang="en-US" dirty="0" smtClean="0"/>
              <a:t> </a:t>
            </a:r>
            <a:r>
              <a:rPr lang="en-US" dirty="0" err="1" smtClean="0"/>
              <a:t>perangkat-perangkat</a:t>
            </a:r>
            <a:r>
              <a:rPr lang="en-US" dirty="0" smtClean="0"/>
              <a:t> yang </a:t>
            </a:r>
            <a:r>
              <a:rPr lang="en-US" dirty="0" err="1" smtClean="0"/>
              <a:t>menunjukan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Perkembangan</a:t>
            </a:r>
            <a:r>
              <a:rPr lang="en-US" b="1" dirty="0" smtClean="0"/>
              <a:t> </a:t>
            </a:r>
            <a:r>
              <a:rPr lang="en-US" b="1" dirty="0" err="1" smtClean="0"/>
              <a:t>Desain</a:t>
            </a:r>
            <a:r>
              <a:rPr lang="en-US" b="1" dirty="0" smtClean="0"/>
              <a:t> Modern </a:t>
            </a:r>
            <a:br>
              <a:rPr lang="en-US" b="1" dirty="0" smtClean="0"/>
            </a:br>
            <a:r>
              <a:rPr lang="en-US" b="1" dirty="0" err="1" smtClean="0"/>
              <a:t>di</a:t>
            </a:r>
            <a:r>
              <a:rPr lang="en-US" b="1" dirty="0" smtClean="0"/>
              <a:t> Indonesia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8912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Modern Indonesia Abad 19-20</a:t>
            </a:r>
          </a:p>
          <a:p>
            <a:pPr lvl="0"/>
            <a:r>
              <a:rPr lang="en-US" dirty="0" err="1" smtClean="0"/>
              <a:t>Masyarakat</a:t>
            </a:r>
            <a:r>
              <a:rPr lang="en-US" dirty="0" smtClean="0"/>
              <a:t> modern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kolonial</a:t>
            </a:r>
            <a:r>
              <a:rPr lang="en-US" dirty="0" smtClean="0"/>
              <a:t> </a:t>
            </a:r>
            <a:r>
              <a:rPr lang="en-US" dirty="0" err="1" smtClean="0"/>
              <a:t>terbagi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frame </a:t>
            </a:r>
            <a:r>
              <a:rPr lang="en-US" dirty="0" err="1" smtClean="0"/>
              <a:t>peradaban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: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(</a:t>
            </a:r>
            <a:r>
              <a:rPr lang="en-US" dirty="0" err="1" smtClean="0"/>
              <a:t>Eropa</a:t>
            </a:r>
            <a:r>
              <a:rPr lang="en-US" dirty="0" smtClean="0"/>
              <a:t>) yang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modern </a:t>
            </a:r>
            <a:r>
              <a:rPr lang="en-US" dirty="0" err="1" smtClean="0"/>
              <a:t>sejalan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modernisasi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. </a:t>
            </a:r>
            <a:r>
              <a:rPr lang="en-US" dirty="0" err="1" smtClean="0"/>
              <a:t>Kedua</a:t>
            </a:r>
            <a:r>
              <a:rPr lang="en-US" dirty="0" smtClean="0"/>
              <a:t>: </a:t>
            </a:r>
            <a:r>
              <a:rPr lang="en-US" dirty="0" err="1" smtClean="0"/>
              <a:t>masyarakat</a:t>
            </a:r>
            <a:r>
              <a:rPr lang="en-US" dirty="0" smtClean="0"/>
              <a:t> modern yang </a:t>
            </a:r>
            <a:r>
              <a:rPr lang="en-US" dirty="0" err="1" smtClean="0"/>
              <a:t>tumbuh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pribumi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mengikuti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organisasi-organisasi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kalangan</a:t>
            </a:r>
            <a:r>
              <a:rPr lang="en-US" dirty="0" smtClean="0"/>
              <a:t> </a:t>
            </a:r>
            <a:r>
              <a:rPr lang="en-US" dirty="0" err="1" smtClean="0"/>
              <a:t>intelektual</a:t>
            </a:r>
            <a:r>
              <a:rPr lang="en-US" dirty="0" smtClean="0"/>
              <a:t> yang </a:t>
            </a:r>
            <a:r>
              <a:rPr lang="en-US" dirty="0" err="1" smtClean="0"/>
              <a:t>dipelopori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Boedi</a:t>
            </a:r>
            <a:r>
              <a:rPr lang="en-US" dirty="0" smtClean="0"/>
              <a:t> </a:t>
            </a:r>
            <a:r>
              <a:rPr lang="en-US" dirty="0" err="1" smtClean="0"/>
              <a:t>Utomo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etis</a:t>
            </a:r>
            <a:r>
              <a:rPr lang="en-US" dirty="0" smtClean="0"/>
              <a:t> </a:t>
            </a:r>
            <a:r>
              <a:rPr lang="en-US" dirty="0" err="1" smtClean="0"/>
              <a:t>balas</a:t>
            </a:r>
            <a:r>
              <a:rPr lang="en-US" dirty="0" smtClean="0"/>
              <a:t> </a:t>
            </a:r>
            <a:r>
              <a:rPr lang="en-US" dirty="0" err="1" smtClean="0"/>
              <a:t>budi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Terjadinya</a:t>
            </a:r>
            <a:r>
              <a:rPr lang="en-US" dirty="0" smtClean="0"/>
              <a:t> </a:t>
            </a:r>
            <a:r>
              <a:rPr lang="en-US" dirty="0" err="1" smtClean="0"/>
              <a:t>modernisasi</a:t>
            </a:r>
            <a:r>
              <a:rPr lang="en-US" dirty="0" smtClean="0"/>
              <a:t> </a:t>
            </a:r>
            <a:r>
              <a:rPr lang="en-US" dirty="0" err="1" smtClean="0"/>
              <a:t>kota-kota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Hindia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</a:t>
            </a:r>
            <a:r>
              <a:rPr lang="en-US" dirty="0" err="1" smtClean="0"/>
              <a:t>sejalan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pemantapan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4102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/>
              <a:t>Prinsip-prinsip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modern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Nusantara </a:t>
            </a:r>
            <a:r>
              <a:rPr lang="en-US" dirty="0" err="1" smtClean="0"/>
              <a:t>sejalan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err="1" smtClean="0"/>
              <a:t>dimulainya</a:t>
            </a:r>
            <a:r>
              <a:rPr lang="en-US" smtClean="0"/>
              <a:t> era kolonialisasi yang dilakukan oleh VOC (Belanda), mulai tahun 1615. </a:t>
            </a:r>
            <a:endParaRPr lang="en-US" smtClean="0"/>
          </a:p>
          <a:p>
            <a:pPr lvl="0"/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Indonesia </a:t>
            </a:r>
            <a:r>
              <a:rPr lang="en-US" dirty="0" err="1" smtClean="0"/>
              <a:t>sejalan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percetakan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penerbitan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.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kali </a:t>
            </a:r>
            <a:r>
              <a:rPr lang="en-US" dirty="0" err="1" smtClean="0"/>
              <a:t>didatangkan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1659.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 yang </a:t>
            </a:r>
            <a:r>
              <a:rPr lang="en-US" dirty="0" err="1" smtClean="0"/>
              <a:t>pertama</a:t>
            </a:r>
            <a:r>
              <a:rPr lang="en-US" dirty="0" smtClean="0"/>
              <a:t> kali </a:t>
            </a:r>
            <a:r>
              <a:rPr lang="en-US" dirty="0" err="1" smtClean="0"/>
              <a:t>dicetak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Bataviase</a:t>
            </a:r>
            <a:r>
              <a:rPr lang="en-US" dirty="0" smtClean="0"/>
              <a:t> </a:t>
            </a:r>
            <a:r>
              <a:rPr lang="en-US" dirty="0" err="1" smtClean="0"/>
              <a:t>Nouvelles</a:t>
            </a:r>
            <a:r>
              <a:rPr lang="en-US" dirty="0" smtClean="0"/>
              <a:t> yang </a:t>
            </a:r>
            <a:r>
              <a:rPr lang="en-US" dirty="0" err="1" smtClean="0"/>
              <a:t>terbit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Batavia (1774). Di Semarang </a:t>
            </a:r>
            <a:r>
              <a:rPr lang="en-US" dirty="0" err="1" smtClean="0"/>
              <a:t>terbit</a:t>
            </a:r>
            <a:r>
              <a:rPr lang="en-US" dirty="0" smtClean="0"/>
              <a:t> De Locomotive (1852)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Batavia </a:t>
            </a:r>
            <a:r>
              <a:rPr lang="en-US" dirty="0" err="1" smtClean="0"/>
              <a:t>terbit</a:t>
            </a:r>
            <a:r>
              <a:rPr lang="en-US" dirty="0" smtClean="0"/>
              <a:t> </a:t>
            </a:r>
            <a:r>
              <a:rPr lang="en-US" dirty="0" err="1" smtClean="0"/>
              <a:t>Bataviasch</a:t>
            </a:r>
            <a:r>
              <a:rPr lang="en-US" dirty="0" smtClean="0"/>
              <a:t> </a:t>
            </a:r>
            <a:r>
              <a:rPr lang="en-US" dirty="0" err="1" smtClean="0"/>
              <a:t>Niewsblaad</a:t>
            </a:r>
            <a:r>
              <a:rPr lang="en-US" dirty="0" smtClean="0"/>
              <a:t> (1885). </a:t>
            </a:r>
            <a:r>
              <a:rPr lang="en-US" dirty="0" err="1" smtClean="0"/>
              <a:t>Mingguan</a:t>
            </a:r>
            <a:r>
              <a:rPr lang="en-US" dirty="0" smtClean="0"/>
              <a:t> Her </a:t>
            </a:r>
            <a:r>
              <a:rPr lang="en-US" dirty="0" err="1" smtClean="0"/>
              <a:t>Vendu</a:t>
            </a:r>
            <a:r>
              <a:rPr lang="en-US" dirty="0" smtClean="0"/>
              <a:t> </a:t>
            </a:r>
            <a:r>
              <a:rPr lang="en-US" dirty="0" err="1" smtClean="0"/>
              <a:t>Nieuws</a:t>
            </a:r>
            <a:r>
              <a:rPr lang="en-US" dirty="0" smtClean="0"/>
              <a:t> (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Lelang</a:t>
            </a:r>
            <a:r>
              <a:rPr lang="en-US" dirty="0" smtClean="0"/>
              <a:t>) </a:t>
            </a:r>
            <a:r>
              <a:rPr lang="en-US" dirty="0" err="1" smtClean="0"/>
              <a:t>terbit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1745, </a:t>
            </a:r>
            <a:r>
              <a:rPr lang="en-US" dirty="0" err="1" smtClean="0"/>
              <a:t>berisi</a:t>
            </a:r>
            <a:r>
              <a:rPr lang="en-US" dirty="0" smtClean="0"/>
              <a:t> </a:t>
            </a:r>
            <a:r>
              <a:rPr lang="en-US" dirty="0" err="1" smtClean="0"/>
              <a:t>berita-berita</a:t>
            </a:r>
            <a:r>
              <a:rPr lang="en-US" dirty="0" smtClean="0"/>
              <a:t> </a:t>
            </a:r>
            <a:r>
              <a:rPr lang="en-US" dirty="0" err="1" smtClean="0"/>
              <a:t>lelang</a:t>
            </a:r>
            <a:r>
              <a:rPr lang="en-US" dirty="0" smtClean="0"/>
              <a:t> </a:t>
            </a:r>
            <a:r>
              <a:rPr lang="en-US" dirty="0" err="1" smtClean="0"/>
              <a:t>perusahaan-perusahaan</a:t>
            </a:r>
            <a:r>
              <a:rPr lang="en-US" dirty="0" smtClean="0"/>
              <a:t> VOC</a:t>
            </a:r>
            <a:r>
              <a:rPr lang="en-US" smtClean="0"/>
              <a:t>. </a:t>
            </a:r>
            <a:endParaRPr lang="en-US" dirty="0" smtClean="0"/>
          </a:p>
          <a:p>
            <a:pPr lvl="0"/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 </a:t>
            </a:r>
            <a:r>
              <a:rPr lang="en-US" dirty="0" err="1" smtClean="0"/>
              <a:t>berbahasa</a:t>
            </a:r>
            <a:r>
              <a:rPr lang="en-US" dirty="0" smtClean="0"/>
              <a:t> </a:t>
            </a:r>
            <a:r>
              <a:rPr lang="en-US" dirty="0" err="1" smtClean="0"/>
              <a:t>Melayu</a:t>
            </a:r>
            <a:r>
              <a:rPr lang="en-US" dirty="0" smtClean="0"/>
              <a:t> </a:t>
            </a:r>
            <a:r>
              <a:rPr lang="en-US" dirty="0" err="1" smtClean="0"/>
              <a:t>terbit</a:t>
            </a:r>
            <a:r>
              <a:rPr lang="en-US" dirty="0" smtClean="0"/>
              <a:t>,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 err="1" smtClean="0"/>
              <a:t>Soerat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Melajoe</a:t>
            </a:r>
            <a:r>
              <a:rPr lang="en-US" dirty="0" smtClean="0"/>
              <a:t> (1861) </a:t>
            </a:r>
            <a:r>
              <a:rPr lang="en-US" dirty="0" err="1" smtClean="0"/>
              <a:t>di</a:t>
            </a:r>
            <a:r>
              <a:rPr lang="en-US" dirty="0" smtClean="0"/>
              <a:t> Surabaya. </a:t>
            </a:r>
            <a:r>
              <a:rPr lang="en-US" dirty="0" err="1" smtClean="0"/>
              <a:t>Selompret</a:t>
            </a:r>
            <a:r>
              <a:rPr lang="en-US" dirty="0" smtClean="0"/>
              <a:t> </a:t>
            </a:r>
            <a:r>
              <a:rPr lang="en-US" dirty="0" err="1" smtClean="0"/>
              <a:t>Melajoe</a:t>
            </a:r>
            <a:r>
              <a:rPr lang="en-US" dirty="0" smtClean="0"/>
              <a:t> of Semarang (1860) </a:t>
            </a:r>
            <a:r>
              <a:rPr lang="en-US" dirty="0" err="1" smtClean="0"/>
              <a:t>di</a:t>
            </a:r>
            <a:r>
              <a:rPr lang="en-US" dirty="0" smtClean="0"/>
              <a:t> Semarang. </a:t>
            </a:r>
            <a:r>
              <a:rPr lang="en-US" dirty="0" err="1" smtClean="0"/>
              <a:t>Tahun</a:t>
            </a:r>
            <a:r>
              <a:rPr lang="en-US" dirty="0" smtClean="0"/>
              <a:t> 1883, </a:t>
            </a:r>
            <a:r>
              <a:rPr lang="en-US" dirty="0" err="1" smtClean="0"/>
              <a:t>pengusaha</a:t>
            </a:r>
            <a:r>
              <a:rPr lang="en-US" dirty="0" smtClean="0"/>
              <a:t> </a:t>
            </a:r>
            <a:r>
              <a:rPr lang="en-US" dirty="0" err="1" smtClean="0"/>
              <a:t>Cina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penerbitan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percetakan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Era </a:t>
            </a:r>
            <a:r>
              <a:rPr lang="en-US" dirty="0" err="1" smtClean="0"/>
              <a:t>pergerakan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yang </a:t>
            </a:r>
            <a:r>
              <a:rPr lang="en-US" dirty="0" err="1" smtClean="0"/>
              <a:t>dipelopori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Budi </a:t>
            </a:r>
            <a:r>
              <a:rPr lang="en-US" dirty="0" err="1" smtClean="0"/>
              <a:t>Utomo</a:t>
            </a:r>
            <a:r>
              <a:rPr lang="en-US" dirty="0" smtClean="0"/>
              <a:t>,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media </a:t>
            </a:r>
            <a:r>
              <a:rPr lang="en-US" dirty="0" err="1" smtClean="0"/>
              <a:t>cetak</a:t>
            </a:r>
            <a:r>
              <a:rPr lang="en-US" dirty="0" smtClean="0"/>
              <a:t> (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kabar</a:t>
            </a:r>
            <a:r>
              <a:rPr lang="en-US" dirty="0" smtClean="0"/>
              <a:t>, </a:t>
            </a:r>
            <a:r>
              <a:rPr lang="en-US" dirty="0" err="1" smtClean="0"/>
              <a:t>pamflet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menyebarkan</a:t>
            </a:r>
            <a:r>
              <a:rPr lang="en-US" dirty="0" smtClean="0"/>
              <a:t> </a:t>
            </a:r>
            <a:r>
              <a:rPr lang="en-US" dirty="0" err="1" smtClean="0"/>
              <a:t>gagasan-gagasan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19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20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penerbitan</a:t>
            </a:r>
            <a:r>
              <a:rPr lang="en-US" dirty="0" smtClean="0"/>
              <a:t> </a:t>
            </a:r>
            <a:r>
              <a:rPr lang="en-US" dirty="0" err="1" smtClean="0"/>
              <a:t>berbahasa</a:t>
            </a:r>
            <a:r>
              <a:rPr lang="en-US" dirty="0" smtClean="0"/>
              <a:t> </a:t>
            </a:r>
            <a:r>
              <a:rPr lang="en-US" dirty="0" err="1" smtClean="0"/>
              <a:t>Melayu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penyebaran</a:t>
            </a:r>
            <a:r>
              <a:rPr lang="en-US" dirty="0" smtClean="0"/>
              <a:t> agama </a:t>
            </a:r>
            <a:r>
              <a:rPr lang="en-US" dirty="0" err="1" smtClean="0"/>
              <a:t>Protestan</a:t>
            </a:r>
            <a:r>
              <a:rPr lang="en-US" dirty="0" smtClean="0"/>
              <a:t>,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kesusastraan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Tahun</a:t>
            </a:r>
            <a:r>
              <a:rPr lang="en-US" dirty="0" smtClean="0"/>
              <a:t> 1908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Commisie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de </a:t>
            </a:r>
            <a:r>
              <a:rPr lang="en-US" dirty="0" err="1" smtClean="0"/>
              <a:t>Indlandsche</a:t>
            </a:r>
            <a:r>
              <a:rPr lang="en-US" dirty="0" smtClean="0"/>
              <a:t> School en </a:t>
            </a:r>
            <a:r>
              <a:rPr lang="en-US" dirty="0" err="1" smtClean="0"/>
              <a:t>Volkslectuur</a:t>
            </a:r>
            <a:r>
              <a:rPr lang="en-US" dirty="0" smtClean="0"/>
              <a:t> (</a:t>
            </a:r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 smtClean="0"/>
              <a:t>Bacaan</a:t>
            </a:r>
            <a:r>
              <a:rPr lang="en-US" dirty="0" smtClean="0"/>
              <a:t> Rakyat)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Hindia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. </a:t>
            </a:r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Balai</a:t>
            </a:r>
            <a:r>
              <a:rPr lang="en-US" dirty="0" smtClean="0"/>
              <a:t> </a:t>
            </a:r>
            <a:r>
              <a:rPr lang="en-US" dirty="0" err="1" smtClean="0"/>
              <a:t>Pustaka</a:t>
            </a:r>
            <a:r>
              <a:rPr lang="en-US" dirty="0" smtClean="0"/>
              <a:t>. </a:t>
            </a:r>
            <a:r>
              <a:rPr lang="en-US" dirty="0" err="1" smtClean="0"/>
              <a:t>Diterbitkan</a:t>
            </a:r>
            <a:r>
              <a:rPr lang="en-US" dirty="0" smtClean="0"/>
              <a:t> </a:t>
            </a:r>
            <a:r>
              <a:rPr lang="en-US" dirty="0" err="1" smtClean="0"/>
              <a:t>karya-karya</a:t>
            </a:r>
            <a:r>
              <a:rPr lang="en-US" dirty="0" smtClean="0"/>
              <a:t> </a:t>
            </a:r>
            <a:r>
              <a:rPr lang="en-US" dirty="0" err="1" smtClean="0"/>
              <a:t>sastra</a:t>
            </a:r>
            <a:r>
              <a:rPr lang="en-US" dirty="0" smtClean="0"/>
              <a:t> </a:t>
            </a:r>
            <a:r>
              <a:rPr lang="en-US" dirty="0" err="1" smtClean="0"/>
              <a:t>terjemahan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sastrawan</a:t>
            </a:r>
            <a:r>
              <a:rPr lang="en-US" dirty="0" smtClean="0"/>
              <a:t> </a:t>
            </a:r>
            <a:r>
              <a:rPr lang="en-US" dirty="0" err="1" smtClean="0"/>
              <a:t>pribumi</a:t>
            </a:r>
            <a:r>
              <a:rPr lang="en-US" dirty="0" smtClean="0"/>
              <a:t> (</a:t>
            </a:r>
            <a:r>
              <a:rPr lang="en-US" dirty="0" err="1" smtClean="0"/>
              <a:t>STA</a:t>
            </a:r>
            <a:r>
              <a:rPr lang="en-US" dirty="0" smtClean="0"/>
              <a:t>, </a:t>
            </a:r>
            <a:r>
              <a:rPr lang="en-US" dirty="0" err="1" smtClean="0"/>
              <a:t>Armijn</a:t>
            </a:r>
            <a:r>
              <a:rPr lang="en-US" dirty="0" smtClean="0"/>
              <a:t> Pane, </a:t>
            </a:r>
            <a:r>
              <a:rPr lang="en-US" dirty="0" err="1" smtClean="0"/>
              <a:t>Marah</a:t>
            </a:r>
            <a:r>
              <a:rPr lang="en-US" dirty="0" smtClean="0"/>
              <a:t> </a:t>
            </a:r>
            <a:r>
              <a:rPr lang="en-US" dirty="0" err="1" smtClean="0"/>
              <a:t>Rusli</a:t>
            </a:r>
            <a:r>
              <a:rPr lang="en-US" dirty="0" smtClean="0"/>
              <a:t>).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/>
              <a:t>Berkembangnya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percetakan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keterbukaan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perlintasan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verbal </a:t>
            </a:r>
            <a:r>
              <a:rPr lang="en-US" dirty="0" err="1" smtClean="0"/>
              <a:t>maupun</a:t>
            </a:r>
            <a:r>
              <a:rPr lang="en-US" dirty="0" smtClean="0"/>
              <a:t> visual. </a:t>
            </a:r>
            <a:r>
              <a:rPr lang="en-US" dirty="0" err="1" smtClean="0"/>
              <a:t>Pada</a:t>
            </a:r>
            <a:r>
              <a:rPr lang="en-US" dirty="0" smtClean="0"/>
              <a:t> 1919 </a:t>
            </a:r>
            <a:r>
              <a:rPr lang="en-US" dirty="0" err="1" smtClean="0"/>
              <a:t>tercatat</a:t>
            </a:r>
            <a:r>
              <a:rPr lang="en-US" dirty="0" smtClean="0"/>
              <a:t> 120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percetakan</a:t>
            </a:r>
            <a:r>
              <a:rPr lang="en-US" dirty="0" smtClean="0"/>
              <a:t>.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kolonial</a:t>
            </a:r>
            <a:r>
              <a:rPr lang="en-US" dirty="0" smtClean="0"/>
              <a:t> </a:t>
            </a:r>
            <a:r>
              <a:rPr lang="en-US" dirty="0" err="1" smtClean="0"/>
              <a:t>tercatat</a:t>
            </a:r>
            <a:r>
              <a:rPr lang="en-US" dirty="0" smtClean="0"/>
              <a:t> 3000 </a:t>
            </a:r>
            <a:r>
              <a:rPr lang="en-US" dirty="0" err="1" smtClean="0"/>
              <a:t>seniman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desainer</a:t>
            </a:r>
            <a:r>
              <a:rPr lang="en-US" dirty="0" smtClean="0"/>
              <a:t> </a:t>
            </a:r>
            <a:r>
              <a:rPr lang="en-US" dirty="0" err="1" smtClean="0"/>
              <a:t>berkebangsaan</a:t>
            </a:r>
            <a:r>
              <a:rPr lang="en-US" dirty="0" smtClean="0"/>
              <a:t> </a:t>
            </a:r>
            <a:r>
              <a:rPr lang="en-US" dirty="0" err="1" smtClean="0"/>
              <a:t>Jerman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. </a:t>
            </a:r>
          </a:p>
          <a:p>
            <a:pPr lvl="0"/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kolonial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 </a:t>
            </a:r>
            <a:r>
              <a:rPr lang="en-US" dirty="0" err="1" smtClean="0"/>
              <a:t>Aneta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Excelsior. </a:t>
            </a:r>
            <a:r>
              <a:rPr lang="en-US" dirty="0" err="1" smtClean="0"/>
              <a:t>Perancang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Frits Adolph Oscar van </a:t>
            </a:r>
            <a:r>
              <a:rPr lang="en-US" dirty="0" err="1" smtClean="0"/>
              <a:t>Bemmel</a:t>
            </a:r>
            <a:r>
              <a:rPr lang="en-US" dirty="0" smtClean="0"/>
              <a:t> </a:t>
            </a:r>
            <a:r>
              <a:rPr lang="en-US" dirty="0" err="1" smtClean="0"/>
              <a:t>didatangkan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Aneta</a:t>
            </a:r>
            <a:r>
              <a:rPr lang="en-US" dirty="0" smtClean="0"/>
              <a:t>. </a:t>
            </a:r>
            <a:endParaRPr lang="en-US" dirty="0" smtClean="0"/>
          </a:p>
          <a:p>
            <a:pPr lvl="0"/>
            <a:r>
              <a:rPr lang="en-US" dirty="0" err="1" smtClean="0"/>
              <a:t>Iklan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manual. </a:t>
            </a:r>
            <a:r>
              <a:rPr lang="en-US" dirty="0" err="1" smtClean="0"/>
              <a:t>Strategi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menampilkan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 </a:t>
            </a:r>
            <a:r>
              <a:rPr lang="en-US" dirty="0" err="1" smtClean="0"/>
              <a:t>tokoh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pemuka</a:t>
            </a:r>
            <a:r>
              <a:rPr lang="en-US" dirty="0" smtClean="0"/>
              <a:t> agama, </a:t>
            </a:r>
            <a:r>
              <a:rPr lang="en-US" dirty="0" err="1" smtClean="0"/>
              <a:t>bangsawan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 </a:t>
            </a:r>
          </a:p>
          <a:p>
            <a:pPr lvl="0"/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enamel (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lempeng</a:t>
            </a:r>
            <a:r>
              <a:rPr lang="en-US" dirty="0" smtClean="0"/>
              <a:t> </a:t>
            </a:r>
            <a:r>
              <a:rPr lang="en-US" dirty="0" err="1" smtClean="0"/>
              <a:t>besi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cat </a:t>
            </a:r>
            <a:r>
              <a:rPr lang="en-US" dirty="0" err="1" smtClean="0"/>
              <a:t>khusus</a:t>
            </a:r>
            <a:r>
              <a:rPr lang="en-US" dirty="0" smtClean="0"/>
              <a:t> enamel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pembakaran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89120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</a:t>
            </a:r>
            <a:r>
              <a:rPr lang="en-US" dirty="0" err="1" smtClean="0"/>
              <a:t>memperlihatkan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tampilan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20.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desainer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M van </a:t>
            </a:r>
            <a:r>
              <a:rPr lang="en-US" dirty="0" err="1" smtClean="0"/>
              <a:t>Meeteren</a:t>
            </a:r>
            <a:r>
              <a:rPr lang="en-US" dirty="0" smtClean="0"/>
              <a:t> </a:t>
            </a:r>
            <a:r>
              <a:rPr lang="en-US" dirty="0" err="1" smtClean="0"/>
              <a:t>Brouwer</a:t>
            </a:r>
            <a:r>
              <a:rPr lang="en-US" dirty="0" smtClean="0"/>
              <a:t> (</a:t>
            </a:r>
            <a:r>
              <a:rPr lang="en-US" dirty="0" err="1" smtClean="0"/>
              <a:t>Tembaco</a:t>
            </a:r>
            <a:r>
              <a:rPr lang="en-US" dirty="0" smtClean="0"/>
              <a:t> van </a:t>
            </a:r>
            <a:r>
              <a:rPr lang="en-US" dirty="0" err="1" smtClean="0"/>
              <a:t>Nelle</a:t>
            </a:r>
            <a:r>
              <a:rPr lang="en-US" dirty="0" smtClean="0"/>
              <a:t>), </a:t>
            </a:r>
            <a:r>
              <a:rPr lang="en-US" dirty="0" err="1" smtClean="0"/>
              <a:t>J.Lavies</a:t>
            </a:r>
            <a:r>
              <a:rPr lang="en-US" dirty="0" smtClean="0"/>
              <a:t> (Fly to Java by </a:t>
            </a:r>
            <a:r>
              <a:rPr lang="en-US" dirty="0" err="1" smtClean="0"/>
              <a:t>KNILM</a:t>
            </a:r>
            <a:r>
              <a:rPr lang="en-US" dirty="0" smtClean="0"/>
              <a:t>), JAW von Stein (Sumatra Java </a:t>
            </a:r>
            <a:r>
              <a:rPr lang="en-US" dirty="0" err="1" smtClean="0"/>
              <a:t>Rotterdamsche</a:t>
            </a:r>
            <a:r>
              <a:rPr lang="en-US" dirty="0" smtClean="0"/>
              <a:t> </a:t>
            </a:r>
            <a:r>
              <a:rPr lang="en-US" dirty="0" err="1" smtClean="0"/>
              <a:t>Llyod</a:t>
            </a:r>
            <a:r>
              <a:rPr lang="en-US" dirty="0" smtClean="0"/>
              <a:t>), J. </a:t>
            </a:r>
            <a:r>
              <a:rPr lang="en-US" dirty="0" err="1" smtClean="0"/>
              <a:t>Korver</a:t>
            </a:r>
            <a:r>
              <a:rPr lang="en-US" dirty="0" smtClean="0"/>
              <a:t>  (See Bali), J. van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Vliet</a:t>
            </a:r>
            <a:r>
              <a:rPr lang="en-US" dirty="0" smtClean="0"/>
              <a:t> (</a:t>
            </a:r>
            <a:r>
              <a:rPr lang="en-US" dirty="0" err="1" smtClean="0"/>
              <a:t>Faroka</a:t>
            </a:r>
            <a:r>
              <a:rPr lang="en-US" dirty="0" smtClean="0"/>
              <a:t> de </a:t>
            </a:r>
            <a:r>
              <a:rPr lang="en-US" dirty="0" err="1" smtClean="0"/>
              <a:t>Indische</a:t>
            </a:r>
            <a:r>
              <a:rPr lang="en-US" dirty="0" smtClean="0"/>
              <a:t> </a:t>
            </a:r>
            <a:r>
              <a:rPr lang="en-US" dirty="0" err="1" smtClean="0"/>
              <a:t>Sigaret</a:t>
            </a:r>
            <a:r>
              <a:rPr lang="en-US" dirty="0" smtClean="0"/>
              <a:t>), </a:t>
            </a:r>
            <a:r>
              <a:rPr lang="en-US" dirty="0" err="1" smtClean="0"/>
              <a:t>JJ</a:t>
            </a:r>
            <a:r>
              <a:rPr lang="en-US" dirty="0" smtClean="0"/>
              <a:t> van </a:t>
            </a:r>
            <a:r>
              <a:rPr lang="en-US" dirty="0" err="1" smtClean="0"/>
              <a:t>der</a:t>
            </a:r>
            <a:r>
              <a:rPr lang="en-US" dirty="0" smtClean="0"/>
              <a:t> </a:t>
            </a:r>
            <a:r>
              <a:rPr lang="en-US" dirty="0" err="1" smtClean="0"/>
              <a:t>Heijden</a:t>
            </a:r>
            <a:r>
              <a:rPr lang="en-US" dirty="0" smtClean="0"/>
              <a:t> (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Korrengzal</a:t>
            </a:r>
            <a:r>
              <a:rPr lang="en-US" dirty="0" smtClean="0"/>
              <a:t> </a:t>
            </a:r>
            <a:r>
              <a:rPr lang="en-US" smtClean="0"/>
              <a:t>Woods</a:t>
            </a:r>
            <a:r>
              <a:rPr lang="en-US" smtClean="0"/>
              <a:t>).</a:t>
            </a:r>
            <a:endParaRPr lang="en-US" dirty="0" smtClean="0"/>
          </a:p>
          <a:p>
            <a:r>
              <a:rPr lang="en-US" dirty="0" smtClean="0"/>
              <a:t>3 </a:t>
            </a:r>
            <a:r>
              <a:rPr lang="en-US" dirty="0" err="1" smtClean="0"/>
              <a:t>Juli</a:t>
            </a:r>
            <a:r>
              <a:rPr lang="en-US" dirty="0" smtClean="0"/>
              <a:t> 1920,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Technische</a:t>
            </a:r>
            <a:r>
              <a:rPr lang="en-US" dirty="0" smtClean="0"/>
              <a:t> </a:t>
            </a:r>
            <a:r>
              <a:rPr lang="en-US" dirty="0" err="1" smtClean="0"/>
              <a:t>Hoogeschool</a:t>
            </a:r>
            <a:r>
              <a:rPr lang="en-US" dirty="0" smtClean="0"/>
              <a:t> Bandung. 1 </a:t>
            </a:r>
            <a:r>
              <a:rPr lang="en-US" dirty="0" err="1" smtClean="0"/>
              <a:t>Agustus</a:t>
            </a:r>
            <a:r>
              <a:rPr lang="en-US" dirty="0" smtClean="0"/>
              <a:t> 1947, </a:t>
            </a:r>
            <a:r>
              <a:rPr lang="en-US" dirty="0" err="1" smtClean="0"/>
              <a:t>diresmikan</a:t>
            </a:r>
            <a:r>
              <a:rPr lang="en-US" dirty="0" smtClean="0"/>
              <a:t> </a:t>
            </a:r>
            <a:r>
              <a:rPr lang="en-US" dirty="0" err="1" smtClean="0"/>
              <a:t>Universitaire</a:t>
            </a:r>
            <a:r>
              <a:rPr lang="en-US" dirty="0" smtClean="0"/>
              <a:t> </a:t>
            </a:r>
            <a:r>
              <a:rPr lang="en-US" dirty="0" err="1" smtClean="0"/>
              <a:t>Leergang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de </a:t>
            </a:r>
            <a:r>
              <a:rPr lang="en-US" dirty="0" err="1" smtClean="0"/>
              <a:t>Opleiding</a:t>
            </a:r>
            <a:r>
              <a:rPr lang="en-US" dirty="0" smtClean="0"/>
              <a:t> van </a:t>
            </a:r>
            <a:r>
              <a:rPr lang="en-US" dirty="0" err="1" smtClean="0"/>
              <a:t>Tekenleraren</a:t>
            </a:r>
            <a:r>
              <a:rPr lang="en-US" dirty="0" smtClean="0"/>
              <a:t> (</a:t>
            </a:r>
            <a:r>
              <a:rPr lang="en-US" dirty="0" err="1" smtClean="0"/>
              <a:t>Balai</a:t>
            </a:r>
            <a:r>
              <a:rPr lang="en-US" dirty="0" smtClean="0"/>
              <a:t>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Universiter</a:t>
            </a:r>
            <a:r>
              <a:rPr lang="en-US" dirty="0" smtClean="0"/>
              <a:t> Guru </a:t>
            </a:r>
            <a:r>
              <a:rPr lang="en-US" dirty="0" err="1" smtClean="0"/>
              <a:t>Gambar</a:t>
            </a:r>
            <a:r>
              <a:rPr lang="en-US" dirty="0" smtClean="0"/>
              <a:t>) yang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dibawah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Indonesia. </a:t>
            </a:r>
            <a:endParaRPr lang="en-US" dirty="0" smtClean="0"/>
          </a:p>
          <a:p>
            <a:r>
              <a:rPr lang="en-US" dirty="0" err="1" smtClean="0"/>
              <a:t>Tahun</a:t>
            </a:r>
            <a:r>
              <a:rPr lang="en-US" dirty="0" smtClean="0"/>
              <a:t> 1949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ASRI</a:t>
            </a:r>
            <a:r>
              <a:rPr lang="en-US" dirty="0" smtClean="0"/>
              <a:t>.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jurusannya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jurusan</a:t>
            </a:r>
            <a:r>
              <a:rPr lang="en-US" dirty="0" smtClean="0"/>
              <a:t> </a:t>
            </a:r>
            <a:r>
              <a:rPr lang="en-US" dirty="0" err="1" smtClean="0"/>
              <a:t>REDIG</a:t>
            </a:r>
            <a:r>
              <a:rPr lang="en-US" dirty="0" smtClean="0"/>
              <a:t> (</a:t>
            </a:r>
            <a:r>
              <a:rPr lang="en-US" dirty="0" err="1" smtClean="0"/>
              <a:t>Reklame</a:t>
            </a:r>
            <a:r>
              <a:rPr lang="en-US" dirty="0" smtClean="0"/>
              <a:t>, </a:t>
            </a:r>
            <a:r>
              <a:rPr lang="en-US" dirty="0" err="1" smtClean="0"/>
              <a:t>Dekorasi</a:t>
            </a:r>
            <a:r>
              <a:rPr lang="en-US" dirty="0" smtClean="0"/>
              <a:t>, </a:t>
            </a:r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Ilustrasi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 </a:t>
            </a:r>
            <a:r>
              <a:rPr lang="en-US" dirty="0" err="1" smtClean="0"/>
              <a:t>ITB</a:t>
            </a:r>
            <a:r>
              <a:rPr lang="en-US" dirty="0" smtClean="0"/>
              <a:t>, </a:t>
            </a:r>
            <a:r>
              <a:rPr lang="en-US" dirty="0" err="1" smtClean="0"/>
              <a:t>didirikan</a:t>
            </a:r>
            <a:r>
              <a:rPr lang="en-US" dirty="0" smtClean="0"/>
              <a:t> </a:t>
            </a:r>
            <a:r>
              <a:rPr lang="en-US" dirty="0" err="1" smtClean="0"/>
              <a:t>Jurusan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1973.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>
            <a:normAutofit fontScale="92500"/>
          </a:bodyPr>
          <a:lstStyle/>
          <a:p>
            <a:pPr lvl="0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penjajahan</a:t>
            </a:r>
            <a:r>
              <a:rPr lang="en-US" dirty="0" smtClean="0"/>
              <a:t> </a:t>
            </a:r>
            <a:r>
              <a:rPr lang="en-US" dirty="0" err="1" smtClean="0"/>
              <a:t>J</a:t>
            </a:r>
            <a:r>
              <a:rPr lang="en-US" dirty="0" err="1" smtClean="0"/>
              <a:t>epang</a:t>
            </a:r>
            <a:r>
              <a:rPr lang="en-US" dirty="0" smtClean="0"/>
              <a:t>, </a:t>
            </a:r>
            <a:r>
              <a:rPr lang="en-US" dirty="0" err="1" smtClean="0"/>
              <a:t>tahun</a:t>
            </a:r>
            <a:r>
              <a:rPr lang="en-US" dirty="0" smtClean="0"/>
              <a:t> 1942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propaganda </a:t>
            </a:r>
            <a:r>
              <a:rPr lang="en-US" dirty="0" err="1" smtClean="0"/>
              <a:t>Keimin</a:t>
            </a:r>
            <a:r>
              <a:rPr lang="en-US" dirty="0" smtClean="0"/>
              <a:t> Bunka </a:t>
            </a:r>
            <a:r>
              <a:rPr lang="en-US" dirty="0" err="1" smtClean="0"/>
              <a:t>Shidosu</a:t>
            </a:r>
            <a:r>
              <a:rPr lang="en-US" dirty="0" smtClean="0"/>
              <a:t> (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Sendenbu</a:t>
            </a:r>
            <a:r>
              <a:rPr lang="en-US" dirty="0" smtClean="0"/>
              <a:t> (</a:t>
            </a:r>
            <a:r>
              <a:rPr lang="en-US" dirty="0" err="1" smtClean="0"/>
              <a:t>Departemen</a:t>
            </a:r>
            <a:r>
              <a:rPr lang="en-US" dirty="0" smtClean="0"/>
              <a:t> </a:t>
            </a:r>
            <a:r>
              <a:rPr lang="en-US" dirty="0" err="1" smtClean="0"/>
              <a:t>kebudayaan</a:t>
            </a:r>
            <a:r>
              <a:rPr lang="en-US" dirty="0" smtClean="0"/>
              <a:t>).</a:t>
            </a:r>
          </a:p>
          <a:p>
            <a:pPr lvl="0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perang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 1945-1949,  </a:t>
            </a:r>
            <a:r>
              <a:rPr lang="en-US" dirty="0" err="1" smtClean="0"/>
              <a:t>dihasilka</a:t>
            </a:r>
            <a:r>
              <a:rPr lang="en-US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karya</a:t>
            </a:r>
            <a:r>
              <a:rPr lang="en-US" dirty="0" smtClean="0"/>
              <a:t> propaganda (poster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grafiti</a:t>
            </a:r>
            <a:r>
              <a:rPr lang="en-US" dirty="0" smtClean="0"/>
              <a:t>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.  </a:t>
            </a:r>
            <a:r>
              <a:rPr lang="en-US" dirty="0" err="1" smtClean="0"/>
              <a:t>Seniman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lain S. </a:t>
            </a:r>
            <a:r>
              <a:rPr lang="en-US" dirty="0" err="1" smtClean="0"/>
              <a:t>Sudjojono</a:t>
            </a:r>
            <a:r>
              <a:rPr lang="en-US" dirty="0" smtClean="0"/>
              <a:t>, </a:t>
            </a:r>
            <a:r>
              <a:rPr lang="en-US" dirty="0" err="1" smtClean="0"/>
              <a:t>Rusli</a:t>
            </a:r>
            <a:r>
              <a:rPr lang="en-US" dirty="0" smtClean="0"/>
              <a:t>, </a:t>
            </a:r>
            <a:r>
              <a:rPr lang="en-US" dirty="0" err="1" smtClean="0"/>
              <a:t>Srihadi</a:t>
            </a:r>
            <a:r>
              <a:rPr lang="en-US" dirty="0" smtClean="0"/>
              <a:t> </a:t>
            </a:r>
            <a:r>
              <a:rPr lang="en-US" dirty="0" err="1" smtClean="0"/>
              <a:t>Sudarsono</a:t>
            </a:r>
            <a:r>
              <a:rPr lang="en-US" dirty="0" smtClean="0"/>
              <a:t>, </a:t>
            </a:r>
            <a:r>
              <a:rPr lang="en-US" dirty="0" err="1" smtClean="0"/>
              <a:t>Hendra</a:t>
            </a:r>
            <a:r>
              <a:rPr lang="en-US" dirty="0" smtClean="0"/>
              <a:t> </a:t>
            </a:r>
            <a:r>
              <a:rPr lang="en-US" dirty="0" err="1" smtClean="0"/>
              <a:t>Gunawan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 </a:t>
            </a:r>
            <a:endParaRPr lang="en-US" dirty="0" smtClean="0"/>
          </a:p>
          <a:p>
            <a:pPr lvl="0"/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 ,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percetakan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.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kembali</a:t>
            </a:r>
            <a:r>
              <a:rPr lang="en-US" dirty="0" smtClean="0"/>
              <a:t> </a:t>
            </a:r>
            <a:r>
              <a:rPr lang="en-US" dirty="0" err="1" smtClean="0"/>
              <a:t>bangkit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1950 an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ditandai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majalah</a:t>
            </a:r>
            <a:r>
              <a:rPr lang="en-US" dirty="0" smtClean="0"/>
              <a:t> Star Weekly, </a:t>
            </a:r>
            <a:r>
              <a:rPr lang="en-US" dirty="0" err="1" smtClean="0"/>
              <a:t>Pantjawarna</a:t>
            </a:r>
            <a:r>
              <a:rPr lang="en-US" dirty="0" smtClean="0"/>
              <a:t>, </a:t>
            </a:r>
            <a:r>
              <a:rPr lang="en-US" dirty="0" err="1" smtClean="0"/>
              <a:t>Varia</a:t>
            </a:r>
            <a:r>
              <a:rPr lang="en-US" dirty="0" smtClean="0"/>
              <a:t>, Selecta, Mangle, </a:t>
            </a:r>
            <a:r>
              <a:rPr lang="en-US" dirty="0" err="1" smtClean="0"/>
              <a:t>Intisari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 </a:t>
            </a:r>
            <a:r>
              <a:rPr lang="en-US" dirty="0" err="1" smtClean="0"/>
              <a:t>Tahun</a:t>
            </a:r>
            <a:r>
              <a:rPr lang="en-US" dirty="0" smtClean="0"/>
              <a:t> 1969,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 </a:t>
            </a:r>
            <a:r>
              <a:rPr lang="en-US" dirty="0" err="1" smtClean="0"/>
              <a:t>mesin</a:t>
            </a:r>
            <a:r>
              <a:rPr lang="en-US" dirty="0" smtClean="0"/>
              <a:t> web offset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Harian</a:t>
            </a:r>
            <a:r>
              <a:rPr lang="en-US" dirty="0" smtClean="0"/>
              <a:t> </a:t>
            </a:r>
            <a:r>
              <a:rPr lang="en-US" dirty="0" err="1" smtClean="0"/>
              <a:t>Merdeka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/>
              <a:t>Tahun</a:t>
            </a:r>
            <a:r>
              <a:rPr lang="en-US" dirty="0" smtClean="0"/>
              <a:t> 1980 an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profesi</a:t>
            </a:r>
            <a:r>
              <a:rPr lang="en-US" dirty="0" smtClean="0"/>
              <a:t> </a:t>
            </a:r>
            <a:r>
              <a:rPr lang="en-US" dirty="0" err="1" smtClean="0"/>
              <a:t>IPGI</a:t>
            </a:r>
            <a:r>
              <a:rPr lang="en-US" dirty="0" smtClean="0"/>
              <a:t> (</a:t>
            </a:r>
            <a:r>
              <a:rPr lang="en-US" dirty="0" err="1" smtClean="0"/>
              <a:t>Ikatan</a:t>
            </a:r>
            <a:r>
              <a:rPr lang="en-US" dirty="0" smtClean="0"/>
              <a:t> </a:t>
            </a:r>
            <a:r>
              <a:rPr lang="en-US" dirty="0" err="1" smtClean="0"/>
              <a:t>Perancang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Indonesia) yang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ADGI</a:t>
            </a:r>
            <a:r>
              <a:rPr lang="en-US" dirty="0" smtClean="0"/>
              <a:t> (</a:t>
            </a:r>
            <a:r>
              <a:rPr lang="en-US" dirty="0" err="1" smtClean="0"/>
              <a:t>Asosiasi</a:t>
            </a:r>
            <a:r>
              <a:rPr lang="en-US" dirty="0" smtClean="0"/>
              <a:t> </a:t>
            </a:r>
            <a:r>
              <a:rPr lang="en-US" dirty="0" err="1" smtClean="0"/>
              <a:t>Desainer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Indonesia).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bermunculan</a:t>
            </a:r>
            <a:r>
              <a:rPr lang="en-US" dirty="0" smtClean="0"/>
              <a:t> biro advertising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Matari</a:t>
            </a:r>
            <a:r>
              <a:rPr lang="en-US" dirty="0" smtClean="0"/>
              <a:t>, Fortune, Pro Ad, </a:t>
            </a:r>
            <a:r>
              <a:rPr lang="en-US" dirty="0" err="1" smtClean="0"/>
              <a:t>Cabe</a:t>
            </a:r>
            <a:r>
              <a:rPr lang="en-US" dirty="0" smtClean="0"/>
              <a:t> </a:t>
            </a:r>
            <a:r>
              <a:rPr lang="en-US" dirty="0" err="1" smtClean="0"/>
              <a:t>Rawit</a:t>
            </a:r>
            <a:r>
              <a:rPr lang="en-US" dirty="0" smtClean="0"/>
              <a:t>, </a:t>
            </a:r>
            <a:r>
              <a:rPr lang="en-US" dirty="0" err="1" smtClean="0"/>
              <a:t>Artek</a:t>
            </a:r>
            <a:r>
              <a:rPr lang="en-US" dirty="0" smtClean="0"/>
              <a:t>, Indo Ad, Citra </a:t>
            </a:r>
            <a:r>
              <a:rPr lang="en-US" dirty="0" err="1" smtClean="0"/>
              <a:t>Lintas</a:t>
            </a:r>
            <a:r>
              <a:rPr lang="en-US" dirty="0" smtClean="0"/>
              <a:t>, </a:t>
            </a:r>
            <a:r>
              <a:rPr lang="en-US" dirty="0" err="1" smtClean="0"/>
              <a:t>Adwork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.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periklanan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pesat</a:t>
            </a:r>
            <a:r>
              <a:rPr lang="en-US" dirty="0" smtClean="0"/>
              <a:t>. </a:t>
            </a:r>
            <a:r>
              <a:rPr lang="en-US" dirty="0" err="1" smtClean="0"/>
              <a:t>Tahun</a:t>
            </a:r>
            <a:r>
              <a:rPr lang="en-US" dirty="0" smtClean="0"/>
              <a:t> 1990 an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grafis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popular. Perusahaan-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BUMN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regulasi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</a:t>
            </a:r>
            <a:r>
              <a:rPr lang="en-US" dirty="0" err="1" smtClean="0"/>
              <a:t>dikeluarkan</a:t>
            </a:r>
            <a:r>
              <a:rPr lang="en-US" dirty="0" smtClean="0"/>
              <a:t>. </a:t>
            </a:r>
            <a:r>
              <a:rPr lang="en-US" dirty="0" err="1" smtClean="0"/>
              <a:t>Iklan</a:t>
            </a:r>
            <a:r>
              <a:rPr lang="en-US" dirty="0" smtClean="0"/>
              <a:t> media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 yang </a:t>
            </a:r>
            <a:r>
              <a:rPr lang="en-US" dirty="0" err="1" smtClean="0"/>
              <a:t>disusul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rumah-rumah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</TotalTime>
  <Words>849</Words>
  <Application>Microsoft Office PowerPoint</Application>
  <PresentationFormat>On-screen Show (4:3)</PresentationFormat>
  <Paragraphs>30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PERKEMBANGAN DESAIN  DI INDONESIA </vt:lpstr>
      <vt:lpstr>MASA KERAJAAN-KERAJAAN NUSANTARA</vt:lpstr>
      <vt:lpstr>Perkembangan Desain Modern  di Indonesia 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PERKEMBANGAN DESAIN  DI INDONESIA </dc:title>
  <dc:creator>axioo</dc:creator>
  <cp:lastModifiedBy>axioo</cp:lastModifiedBy>
  <cp:revision>12</cp:revision>
  <dcterms:created xsi:type="dcterms:W3CDTF">2011-06-06T01:04:06Z</dcterms:created>
  <dcterms:modified xsi:type="dcterms:W3CDTF">2011-06-08T03:55:57Z</dcterms:modified>
</cp:coreProperties>
</file>