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A83A1DF-E5EB-4980-9900-BEBDE0912E80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C0F3BDE-CDA4-4B93-A6B6-78CEE3567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A1DF-E5EB-4980-9900-BEBDE0912E80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F3BDE-CDA4-4B93-A6B6-78CEE3567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A1DF-E5EB-4980-9900-BEBDE0912E80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F3BDE-CDA4-4B93-A6B6-78CEE3567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A1DF-E5EB-4980-9900-BEBDE0912E80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F3BDE-CDA4-4B93-A6B6-78CEE3567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A83A1DF-E5EB-4980-9900-BEBDE0912E80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C0F3BDE-CDA4-4B93-A6B6-78CEE3567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A1DF-E5EB-4980-9900-BEBDE0912E80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C0F3BDE-CDA4-4B93-A6B6-78CEE3567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A1DF-E5EB-4980-9900-BEBDE0912E80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C0F3BDE-CDA4-4B93-A6B6-78CEE3567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A1DF-E5EB-4980-9900-BEBDE0912E80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F3BDE-CDA4-4B93-A6B6-78CEE3567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A1DF-E5EB-4980-9900-BEBDE0912E80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F3BDE-CDA4-4B93-A6B6-78CEE3567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A83A1DF-E5EB-4980-9900-BEBDE0912E80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C0F3BDE-CDA4-4B93-A6B6-78CEE3567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A83A1DF-E5EB-4980-9900-BEBDE0912E80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C0F3BDE-CDA4-4B93-A6B6-78CEE3567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A83A1DF-E5EB-4980-9900-BEBDE0912E80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C0F3BDE-CDA4-4B93-A6B6-78CEE3567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Plot AUTO CAD</a:t>
            </a:r>
            <a:br>
              <a:rPr lang="en-US" sz="4400" dirty="0" smtClean="0"/>
            </a:b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mencetak</a:t>
            </a:r>
            <a:r>
              <a:rPr lang="en-US" sz="2800" dirty="0" smtClean="0"/>
              <a:t> </a:t>
            </a:r>
            <a:r>
              <a:rPr lang="en-US" sz="2800" dirty="0" err="1" smtClean="0"/>
              <a:t>gambar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AUTOCAD, </a:t>
            </a:r>
            <a:r>
              <a:rPr lang="en-US" sz="2800" dirty="0" err="1" smtClean="0"/>
              <a:t>berikut</a:t>
            </a:r>
            <a:r>
              <a:rPr lang="en-US" sz="2800" dirty="0" smtClean="0"/>
              <a:t> </a:t>
            </a:r>
            <a:r>
              <a:rPr lang="en-US" sz="2800" dirty="0" err="1" smtClean="0"/>
              <a:t>salah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yang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mencetak</a:t>
            </a:r>
            <a:r>
              <a:rPr lang="en-US" sz="2800" dirty="0" smtClean="0"/>
              <a:t> </a:t>
            </a:r>
            <a:r>
              <a:rPr lang="en-US" sz="2800" dirty="0" err="1" smtClean="0"/>
              <a:t>gambar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AUTOCAD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21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Buka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program </a:t>
            </a: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autocad</a:t>
            </a:r>
            <a:endParaRPr lang="en-US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Buka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file yang </a:t>
            </a: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akan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diprint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04800" y="609600"/>
            <a:ext cx="65532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Maka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akan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muncul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tampilan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gambar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akan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dijadikan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file JPG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877824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04800" y="609600"/>
            <a:ext cx="65532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Jika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sudah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OK.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kanan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kemudian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Plot.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77824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04800" y="609600"/>
            <a:ext cx="44958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9.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Kemudian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file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folder yang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dipilih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77824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57200" y="228600"/>
            <a:ext cx="5334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3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PLOT GAMBAR KE KERTAS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8288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52400" y="914400"/>
            <a:ext cx="8839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1.  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Buat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KOP 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standar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berukuran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A4/A3/A4 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sesuai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ukuran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kertas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akan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kita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print, INGAT, 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sesuaikan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satuan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membuat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KOP 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gambar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Apakah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cm/mm/inch 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setiap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unitnya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Contoh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jika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menggambar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di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AUTOCAD 1 m 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menjadi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1. 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maka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jika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akan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mencetak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ke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kertas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ukuran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A3. 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maka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buat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KOP 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berukuran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42 x 29.7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04800" y="228600"/>
            <a:ext cx="84582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2.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Masukan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objek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gambar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telah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selesai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dibuat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ke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KOP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standar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jika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objek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gambar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ini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dapat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masuk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ke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kertas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A3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tadi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berarti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ini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adalah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skala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1 : 100. 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Namun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jika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objek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gambar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ini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tidak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dapat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masuk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ke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kop A3 yang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sudah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dibuat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Maka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anda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dapat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memperbesar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ukuran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kop A3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menjadi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2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kalinya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Hal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ini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berarti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gambar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anda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dicetak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skala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1 : 200,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karena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ukuran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kop 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tadi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telah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diperbesar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2 </a:t>
            </a:r>
            <a:r>
              <a:rPr lang="en-US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kalinya</a:t>
            </a: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6002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51560"/>
            <a:ext cx="877824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09600" y="304800"/>
            <a:ext cx="10668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3. FILE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PLOT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895600"/>
            <a:ext cx="2590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4114800"/>
            <a:ext cx="2286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19600" y="2514600"/>
            <a:ext cx="1295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19600" y="5181600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5000" y="510540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4343400"/>
            <a:ext cx="762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810000" y="1524000"/>
            <a:ext cx="5029200" cy="1981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5.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Plot Scale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ini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INGAT.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Jika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anda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menggambar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satuan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meter, 1 meter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digambarkan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1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AUTOCAD,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maka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scale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menggunakan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Custom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perbandingan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1 mm = 0.1 unit.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Jika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satuan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mm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maka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perbandingannya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1 : 1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326571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04800" y="609600"/>
            <a:ext cx="37338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Plot Area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dirubah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menjadi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Window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877824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914400" y="4343400"/>
            <a:ext cx="9906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04800" y="609600"/>
            <a:ext cx="65532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Maka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akan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muncul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tampilan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gambar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akan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dicetak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877824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04800" y="609600"/>
            <a:ext cx="65532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Jika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sudah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OK.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kanan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kemudian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Plot.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77824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52400"/>
            <a:ext cx="384048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648200" y="1752600"/>
            <a:ext cx="3657600" cy="121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FILE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sz="3200" baseline="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PLOT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764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33400" y="609600"/>
            <a:ext cx="29718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3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FUNGSI MENU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1352" y="1685544"/>
            <a:ext cx="428017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533400" y="609600"/>
            <a:ext cx="5334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3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PLOT GAMBAR KE FILE JPG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9812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04800" y="1524000"/>
            <a:ext cx="84582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1.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Buat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KOP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standar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berukuran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A4/A3/A4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sesuai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ukuran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kertas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akan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kita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print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04800" y="914400"/>
            <a:ext cx="84582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2.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Masukan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objek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gambar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telah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selesai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dibuat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ke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KOP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standar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17526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914400" y="304800"/>
            <a:ext cx="10668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3. FILE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PLOT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77824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914400" y="2895600"/>
            <a:ext cx="2590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4114800"/>
            <a:ext cx="2286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19600" y="2514600"/>
            <a:ext cx="1295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19600" y="5181600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5000" y="510540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4343400"/>
            <a:ext cx="762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04800" y="609600"/>
            <a:ext cx="37338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Plot Area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dirubah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menjadi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Window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77824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990600" y="4343400"/>
            <a:ext cx="9144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04800" y="609600"/>
            <a:ext cx="82296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ujung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kiri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atas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kertas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kop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tarik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kearah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ujung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kanan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bawah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kertas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kop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295400"/>
            <a:ext cx="438912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429000"/>
            <a:ext cx="438912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lowchart: Connector 7"/>
          <p:cNvSpPr/>
          <p:nvPr/>
        </p:nvSpPr>
        <p:spPr>
          <a:xfrm>
            <a:off x="990600" y="1752600"/>
            <a:ext cx="457200" cy="457200"/>
          </a:xfrm>
          <a:prstGeom prst="flowChartConnector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7772400" y="5638800"/>
            <a:ext cx="381000" cy="381000"/>
          </a:xfrm>
          <a:prstGeom prst="flowChartConnector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04800" y="609600"/>
            <a:ext cx="78486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Maka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akan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muncul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kembali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menu Plot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seperti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berikut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selanjutnya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Preview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77824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838200" y="5562600"/>
            <a:ext cx="762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57</TotalTime>
  <Words>336</Words>
  <Application>Microsoft Office PowerPoint</Application>
  <PresentationFormat>On-screen Show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Foundry</vt:lpstr>
      <vt:lpstr>Plot AUTO CAD ada beberapa cara untuk mencetak gambar di AUTOCAD, berikut salah satu cara yang dapat digunakan untuk mencetak gambar dari AUTOCAD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unikom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Plot AUTO CAD</dc:title>
  <dc:creator>three</dc:creator>
  <cp:lastModifiedBy>three</cp:lastModifiedBy>
  <cp:revision>26</cp:revision>
  <dcterms:created xsi:type="dcterms:W3CDTF">2012-02-16T10:09:38Z</dcterms:created>
  <dcterms:modified xsi:type="dcterms:W3CDTF">2012-02-16T11:17:27Z</dcterms:modified>
</cp:coreProperties>
</file>