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0651BC-4811-4E58-990D-554E7889F43A}" type="datetimeFigureOut">
              <a:rPr lang="en-US" smtClean="0"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0B3349-CDC7-4A71-97F2-FA78833FD54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1BC-4811-4E58-990D-554E7889F43A}" type="datetimeFigureOut">
              <a:rPr lang="en-US" smtClean="0"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349-CDC7-4A71-97F2-FA78833FD54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1BC-4811-4E58-990D-554E7889F43A}" type="datetimeFigureOut">
              <a:rPr lang="en-US" smtClean="0"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349-CDC7-4A71-97F2-FA78833FD54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1BC-4811-4E58-990D-554E7889F43A}" type="datetimeFigureOut">
              <a:rPr lang="en-US" smtClean="0"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349-CDC7-4A71-97F2-FA78833FD5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1BC-4811-4E58-990D-554E7889F43A}" type="datetimeFigureOut">
              <a:rPr lang="en-US" smtClean="0"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349-CDC7-4A71-97F2-FA78833FD5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1BC-4811-4E58-990D-554E7889F43A}" type="datetimeFigureOut">
              <a:rPr lang="en-US" smtClean="0"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349-CDC7-4A71-97F2-FA78833FD54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1BC-4811-4E58-990D-554E7889F43A}" type="datetimeFigureOut">
              <a:rPr lang="en-US" smtClean="0"/>
              <a:t>12/8/2011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349-CDC7-4A71-97F2-FA78833FD54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1BC-4811-4E58-990D-554E7889F43A}" type="datetimeFigureOut">
              <a:rPr lang="en-US" smtClean="0"/>
              <a:t>12/8/2011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349-CDC7-4A71-97F2-FA78833FD54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1BC-4811-4E58-990D-554E7889F43A}" type="datetimeFigureOut">
              <a:rPr lang="en-US" smtClean="0"/>
              <a:t>12/8/2011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349-CDC7-4A71-97F2-FA78833FD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1BC-4811-4E58-990D-554E7889F43A}" type="datetimeFigureOut">
              <a:rPr lang="en-US" smtClean="0"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349-CDC7-4A71-97F2-FA78833FD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51BC-4811-4E58-990D-554E7889F43A}" type="datetimeFigureOut">
              <a:rPr lang="en-US" smtClean="0"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3349-CDC7-4A71-97F2-FA78833FD5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00651BC-4811-4E58-990D-554E7889F43A}" type="datetimeFigureOut">
              <a:rPr lang="en-US" smtClean="0"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B0B3349-CDC7-4A71-97F2-FA78833FD5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85801"/>
            <a:ext cx="8763000" cy="1219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MAJELIS PERMUSYAWARATAN RAKYAT</a:t>
            </a:r>
            <a:br>
              <a:rPr lang="en-US" sz="3200" dirty="0" smtClean="0">
                <a:latin typeface="Aharoni" pitchFamily="2" charset="-79"/>
                <a:cs typeface="Aharoni" pitchFamily="2" charset="-79"/>
              </a:rPr>
            </a:b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(MPR)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800600"/>
            <a:ext cx="5638800" cy="1524000"/>
          </a:xfrm>
        </p:spPr>
        <p:txBody>
          <a:bodyPr>
            <a:normAutofit/>
          </a:bodyPr>
          <a:lstStyle/>
          <a:p>
            <a:pPr algn="r"/>
            <a:r>
              <a:rPr lang="en-US" sz="2800" i="1" dirty="0" smtClean="0">
                <a:latin typeface="Aharoni" pitchFamily="2" charset="-79"/>
                <a:cs typeface="Aharoni" pitchFamily="2" charset="-79"/>
              </a:rPr>
              <a:t>ANDRIAS DARMAYADI, M.SI</a:t>
            </a:r>
          </a:p>
          <a:p>
            <a:pPr algn="r"/>
            <a:r>
              <a:rPr lang="en-US" sz="2000" i="1" dirty="0" smtClean="0">
                <a:latin typeface="Aharoni" pitchFamily="2" charset="-79"/>
                <a:cs typeface="Aharoni" pitchFamily="2" charset="-79"/>
              </a:rPr>
              <a:t>SISTEM POLITIK INDONESIA</a:t>
            </a:r>
            <a:endParaRPr lang="en-US" sz="2000" i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19050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616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590800"/>
            <a:ext cx="8216153" cy="3535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JENIS		: BIKAMERAL</a:t>
            </a:r>
          </a:p>
          <a:p>
            <a:r>
              <a:rPr lang="en-US" sz="3600" dirty="0" smtClean="0"/>
              <a:t>DEWAN	: DPR (560) &amp; DPD (132) </a:t>
            </a:r>
          </a:p>
          <a:p>
            <a:r>
              <a:rPr lang="en-US" sz="3600" dirty="0" smtClean="0"/>
              <a:t>JUMLAH ANGGOTA : 692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319606"/>
          </a:xfrm>
        </p:spPr>
        <p:txBody>
          <a:bodyPr/>
          <a:lstStyle/>
          <a:p>
            <a:r>
              <a:rPr lang="en-US" sz="4800" b="1" dirty="0" smtClean="0"/>
              <a:t>STRUKTUR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8351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err="1"/>
              <a:t>Alat</a:t>
            </a:r>
            <a:r>
              <a:rPr lang="en-US" sz="2000" b="1" dirty="0"/>
              <a:t> </a:t>
            </a:r>
            <a:r>
              <a:rPr lang="en-US" sz="2000" b="1" dirty="0" err="1"/>
              <a:t>kelengkapan</a:t>
            </a:r>
            <a:r>
              <a:rPr lang="en-US" sz="2000" b="1" dirty="0"/>
              <a:t> MPR </a:t>
            </a:r>
            <a:r>
              <a:rPr lang="en-US" sz="2000" b="1" dirty="0" err="1"/>
              <a:t>terdiri</a:t>
            </a:r>
            <a:r>
              <a:rPr lang="en-US" sz="2000" b="1" dirty="0"/>
              <a:t> </a:t>
            </a:r>
            <a:r>
              <a:rPr lang="en-US" sz="2000" b="1" dirty="0" err="1"/>
              <a:t>atas</a:t>
            </a:r>
            <a:r>
              <a:rPr lang="en-US" sz="2000" b="1" dirty="0"/>
              <a:t>; </a:t>
            </a:r>
            <a:r>
              <a:rPr lang="en-US" sz="2000" b="1" dirty="0" err="1"/>
              <a:t>Pimpinan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Panitia</a:t>
            </a:r>
            <a:r>
              <a:rPr lang="en-US" sz="2000" b="1" dirty="0"/>
              <a:t> Ad Hoc</a:t>
            </a:r>
            <a:r>
              <a:rPr lang="en-US" sz="2000" b="1" dirty="0" smtClean="0"/>
              <a:t>.</a:t>
            </a:r>
          </a:p>
          <a:p>
            <a:r>
              <a:rPr lang="en-US" sz="2000" b="1" dirty="0" err="1"/>
              <a:t>Pimpinan</a:t>
            </a:r>
            <a:r>
              <a:rPr lang="en-US" sz="2000" b="1" dirty="0"/>
              <a:t> MPR </a:t>
            </a:r>
            <a:r>
              <a:rPr lang="en-US" sz="2000" b="1" dirty="0" err="1"/>
              <a:t>terdiri</a:t>
            </a:r>
            <a:r>
              <a:rPr lang="en-US" sz="2000" b="1" dirty="0"/>
              <a:t> </a:t>
            </a:r>
            <a:r>
              <a:rPr lang="en-US" sz="2000" b="1" dirty="0" err="1"/>
              <a:t>atas</a:t>
            </a:r>
            <a:r>
              <a:rPr lang="en-US" sz="2000" b="1" dirty="0"/>
              <a:t> 1 (</a:t>
            </a:r>
            <a:r>
              <a:rPr lang="en-US" sz="2000" b="1" dirty="0" err="1"/>
              <a:t>satu</a:t>
            </a:r>
            <a:r>
              <a:rPr lang="en-US" sz="2000" b="1" dirty="0"/>
              <a:t>) orang </a:t>
            </a:r>
            <a:r>
              <a:rPr lang="en-US" sz="2000" b="1" dirty="0" err="1"/>
              <a:t>ketua</a:t>
            </a:r>
            <a:r>
              <a:rPr lang="en-US" sz="2000" b="1" dirty="0"/>
              <a:t> yang </a:t>
            </a:r>
            <a:r>
              <a:rPr lang="en-US" sz="2000" b="1" dirty="0" err="1"/>
              <a:t>berasal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anggota</a:t>
            </a:r>
            <a:r>
              <a:rPr lang="en-US" sz="2000" b="1" dirty="0"/>
              <a:t> DPR </a:t>
            </a:r>
            <a:r>
              <a:rPr lang="en-US" sz="2000" b="1" dirty="0" err="1"/>
              <a:t>dan</a:t>
            </a:r>
            <a:r>
              <a:rPr lang="en-US" sz="2000" b="1" dirty="0"/>
              <a:t> 4 (</a:t>
            </a:r>
            <a:r>
              <a:rPr lang="en-US" sz="2000" b="1" dirty="0" err="1"/>
              <a:t>empat</a:t>
            </a:r>
            <a:r>
              <a:rPr lang="en-US" sz="2000" b="1" dirty="0"/>
              <a:t>) orang </a:t>
            </a:r>
            <a:r>
              <a:rPr lang="en-US" sz="2000" b="1" dirty="0" err="1"/>
              <a:t>wakil</a:t>
            </a:r>
            <a:r>
              <a:rPr lang="en-US" sz="2000" b="1" dirty="0"/>
              <a:t> </a:t>
            </a:r>
            <a:r>
              <a:rPr lang="en-US" sz="2000" b="1" dirty="0" err="1"/>
              <a:t>ketua</a:t>
            </a:r>
            <a:r>
              <a:rPr lang="en-US" sz="2000" b="1" dirty="0"/>
              <a:t> yang </a:t>
            </a:r>
            <a:r>
              <a:rPr lang="en-US" sz="2000" b="1" dirty="0" err="1"/>
              <a:t>terdiri</a:t>
            </a:r>
            <a:r>
              <a:rPr lang="en-US" sz="2000" b="1" dirty="0"/>
              <a:t> </a:t>
            </a:r>
            <a:r>
              <a:rPr lang="en-US" sz="2000" b="1" dirty="0" err="1"/>
              <a:t>atas</a:t>
            </a:r>
            <a:r>
              <a:rPr lang="en-US" sz="2000" b="1" dirty="0"/>
              <a:t> 2 (</a:t>
            </a:r>
            <a:r>
              <a:rPr lang="en-US" sz="2000" b="1" dirty="0" err="1"/>
              <a:t>dua</a:t>
            </a:r>
            <a:r>
              <a:rPr lang="en-US" sz="2000" b="1" dirty="0"/>
              <a:t>) orang </a:t>
            </a:r>
            <a:r>
              <a:rPr lang="en-US" sz="2000" b="1" dirty="0" err="1"/>
              <a:t>wakil</a:t>
            </a:r>
            <a:r>
              <a:rPr lang="en-US" sz="2000" b="1" dirty="0"/>
              <a:t> </a:t>
            </a:r>
            <a:r>
              <a:rPr lang="en-US" sz="2000" b="1" dirty="0" err="1"/>
              <a:t>ketua</a:t>
            </a:r>
            <a:r>
              <a:rPr lang="en-US" sz="2000" b="1" dirty="0"/>
              <a:t> </a:t>
            </a:r>
            <a:r>
              <a:rPr lang="en-US" sz="2000" b="1" dirty="0" err="1"/>
              <a:t>berasal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anggota</a:t>
            </a:r>
            <a:r>
              <a:rPr lang="en-US" sz="2000" b="1" dirty="0"/>
              <a:t> DPR </a:t>
            </a:r>
            <a:r>
              <a:rPr lang="en-US" sz="2000" b="1" dirty="0" err="1"/>
              <a:t>dan</a:t>
            </a:r>
            <a:r>
              <a:rPr lang="en-US" sz="2000" b="1" dirty="0"/>
              <a:t> 2 (</a:t>
            </a:r>
            <a:r>
              <a:rPr lang="en-US" sz="2000" b="1" dirty="0" err="1"/>
              <a:t>dua</a:t>
            </a:r>
            <a:r>
              <a:rPr lang="en-US" sz="2000" b="1" dirty="0"/>
              <a:t>) orang </a:t>
            </a:r>
            <a:r>
              <a:rPr lang="en-US" sz="2000" b="1" dirty="0" err="1"/>
              <a:t>wakil</a:t>
            </a:r>
            <a:r>
              <a:rPr lang="en-US" sz="2000" b="1" dirty="0"/>
              <a:t> </a:t>
            </a:r>
            <a:r>
              <a:rPr lang="en-US" sz="2000" b="1" dirty="0" err="1"/>
              <a:t>ketua</a:t>
            </a:r>
            <a:r>
              <a:rPr lang="en-US" sz="2000" b="1" dirty="0"/>
              <a:t> </a:t>
            </a:r>
            <a:r>
              <a:rPr lang="en-US" sz="2000" b="1" dirty="0" err="1"/>
              <a:t>berasal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anggota</a:t>
            </a:r>
            <a:r>
              <a:rPr lang="en-US" sz="2000" b="1" dirty="0"/>
              <a:t> DPD, yang </a:t>
            </a:r>
            <a:r>
              <a:rPr lang="en-US" sz="2000" b="1" dirty="0" err="1"/>
              <a:t>ditetapkan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sidang</a:t>
            </a:r>
            <a:r>
              <a:rPr lang="en-US" sz="2000" b="1" dirty="0"/>
              <a:t> </a:t>
            </a:r>
            <a:r>
              <a:rPr lang="en-US" sz="2000" b="1" dirty="0" err="1"/>
              <a:t>paripurna</a:t>
            </a:r>
            <a:r>
              <a:rPr lang="en-US" sz="2000" b="1" dirty="0"/>
              <a:t> MPR</a:t>
            </a:r>
            <a:r>
              <a:rPr lang="en-US" sz="2000" b="1" dirty="0" smtClean="0"/>
              <a:t>.</a:t>
            </a:r>
          </a:p>
          <a:p>
            <a:r>
              <a:rPr lang="en-US" sz="2000" b="1" dirty="0" err="1"/>
              <a:t>Panitia</a:t>
            </a:r>
            <a:r>
              <a:rPr lang="en-US" sz="2000" b="1" dirty="0"/>
              <a:t> ad hoc MPR </a:t>
            </a:r>
            <a:r>
              <a:rPr lang="en-US" sz="2000" b="1" dirty="0" err="1"/>
              <a:t>terdiri</a:t>
            </a:r>
            <a:r>
              <a:rPr lang="en-US" sz="2000" b="1" dirty="0"/>
              <a:t> </a:t>
            </a:r>
            <a:r>
              <a:rPr lang="en-US" sz="2000" b="1" dirty="0" err="1"/>
              <a:t>atas</a:t>
            </a:r>
            <a:r>
              <a:rPr lang="en-US" sz="2000" b="1" dirty="0"/>
              <a:t> </a:t>
            </a:r>
            <a:r>
              <a:rPr lang="en-US" sz="2000" b="1" dirty="0" err="1"/>
              <a:t>pimpinan</a:t>
            </a:r>
            <a:r>
              <a:rPr lang="en-US" sz="2000" b="1" dirty="0"/>
              <a:t> MPR </a:t>
            </a:r>
            <a:r>
              <a:rPr lang="en-US" sz="2000" b="1" dirty="0" err="1"/>
              <a:t>dan</a:t>
            </a:r>
            <a:r>
              <a:rPr lang="en-US" sz="2000" b="1" dirty="0"/>
              <a:t> paling </a:t>
            </a:r>
            <a:r>
              <a:rPr lang="en-US" sz="2000" b="1" dirty="0" err="1"/>
              <a:t>sedikit</a:t>
            </a:r>
            <a:r>
              <a:rPr lang="en-US" sz="2000" b="1" dirty="0"/>
              <a:t> 5% (lima </a:t>
            </a:r>
            <a:r>
              <a:rPr lang="en-US" sz="2000" b="1" dirty="0" err="1"/>
              <a:t>persen</a:t>
            </a:r>
            <a:r>
              <a:rPr lang="en-US" sz="2000" b="1" dirty="0"/>
              <a:t>)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jumlah</a:t>
            </a:r>
            <a:r>
              <a:rPr lang="en-US" sz="2000" b="1" dirty="0"/>
              <a:t> </a:t>
            </a:r>
            <a:r>
              <a:rPr lang="en-US" sz="2000" b="1" dirty="0" err="1"/>
              <a:t>anggota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paling </a:t>
            </a:r>
            <a:r>
              <a:rPr lang="en-US" sz="2000" b="1" dirty="0" err="1"/>
              <a:t>banyak</a:t>
            </a:r>
            <a:r>
              <a:rPr lang="en-US" sz="2000" b="1" dirty="0"/>
              <a:t> 10% (</a:t>
            </a:r>
            <a:r>
              <a:rPr lang="en-US" sz="2000" b="1" dirty="0" err="1"/>
              <a:t>sepuluh</a:t>
            </a:r>
            <a:r>
              <a:rPr lang="en-US" sz="2000" b="1" dirty="0"/>
              <a:t> </a:t>
            </a:r>
            <a:r>
              <a:rPr lang="en-US" sz="2000" b="1" dirty="0" err="1"/>
              <a:t>persen</a:t>
            </a:r>
            <a:r>
              <a:rPr lang="en-US" sz="2000" b="1" dirty="0"/>
              <a:t>)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jumlah</a:t>
            </a:r>
            <a:r>
              <a:rPr lang="en-US" sz="2000" b="1" dirty="0"/>
              <a:t> </a:t>
            </a:r>
            <a:r>
              <a:rPr lang="en-US" sz="2000" b="1" dirty="0" err="1"/>
              <a:t>anggota</a:t>
            </a:r>
            <a:r>
              <a:rPr lang="en-US" sz="2000" b="1" dirty="0"/>
              <a:t> yang </a:t>
            </a:r>
            <a:r>
              <a:rPr lang="en-US" sz="2000" b="1" dirty="0" err="1"/>
              <a:t>susunannya</a:t>
            </a:r>
            <a:r>
              <a:rPr lang="en-US" sz="2000" b="1" dirty="0"/>
              <a:t> </a:t>
            </a:r>
            <a:r>
              <a:rPr lang="en-US" sz="2000" b="1" dirty="0" err="1"/>
              <a:t>mencerminkan</a:t>
            </a:r>
            <a:r>
              <a:rPr lang="en-US" sz="2000" b="1" dirty="0"/>
              <a:t> </a:t>
            </a:r>
            <a:r>
              <a:rPr lang="en-US" sz="2000" b="1" dirty="0" err="1"/>
              <a:t>unsur</a:t>
            </a:r>
            <a:r>
              <a:rPr lang="en-US" sz="2000" b="1" dirty="0"/>
              <a:t> DPR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unsur</a:t>
            </a:r>
            <a:r>
              <a:rPr lang="en-US" sz="2000" b="1" dirty="0"/>
              <a:t> DPD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proporsional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setiap</a:t>
            </a:r>
            <a:r>
              <a:rPr lang="en-US" sz="2000" b="1" dirty="0"/>
              <a:t> </a:t>
            </a:r>
            <a:r>
              <a:rPr lang="en-US" sz="2000" b="1" dirty="0" err="1"/>
              <a:t>fraksi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Kelompok</a:t>
            </a:r>
            <a:r>
              <a:rPr lang="en-US" sz="2000" b="1" dirty="0"/>
              <a:t> </a:t>
            </a:r>
            <a:r>
              <a:rPr lang="en-US" sz="2000" b="1" dirty="0" err="1"/>
              <a:t>Anggota</a:t>
            </a:r>
            <a:r>
              <a:rPr lang="en-US" sz="2000" b="1" dirty="0"/>
              <a:t> MPR.</a:t>
            </a:r>
            <a:endParaRPr lang="en-US" sz="2000" b="1" dirty="0" smtClean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KELENGKAPAN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8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67000"/>
            <a:ext cx="8610599" cy="3459162"/>
          </a:xfrm>
        </p:spPr>
        <p:txBody>
          <a:bodyPr/>
          <a:lstStyle/>
          <a:p>
            <a:r>
              <a:rPr lang="en-US" dirty="0" smtClean="0"/>
              <a:t>KETUA	: TAUFIQ KIEMAS (PDI-P)</a:t>
            </a:r>
          </a:p>
          <a:p>
            <a:r>
              <a:rPr lang="en-US" dirty="0" smtClean="0"/>
              <a:t>WAKIL 	: MELANI LEIMENA SUHARLI  (DEMOKRAT)</a:t>
            </a:r>
          </a:p>
          <a:p>
            <a:r>
              <a:rPr lang="en-US" dirty="0" smtClean="0"/>
              <a:t>WAKIL	: HAJRIYANTO  Y. TOHARI (GOLKAR)</a:t>
            </a:r>
          </a:p>
          <a:p>
            <a:r>
              <a:rPr lang="en-US" dirty="0" smtClean="0"/>
              <a:t>WAKIL	: LUKMAN HAKIM SAIFUDIN (PPP)</a:t>
            </a:r>
          </a:p>
          <a:p>
            <a:r>
              <a:rPr lang="en-US" dirty="0" smtClean="0"/>
              <a:t>WAKIL	: AHMAD FARHAN HAMID (DPD)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KEPEMIMPINAN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5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Mengubah</a:t>
            </a:r>
            <a:r>
              <a:rPr lang="en-US" b="1" dirty="0" smtClean="0"/>
              <a:t> &amp; </a:t>
            </a:r>
            <a:r>
              <a:rPr lang="en-US" b="1" dirty="0" err="1" smtClean="0"/>
              <a:t>Menetapkan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Melantik</a:t>
            </a:r>
            <a:r>
              <a:rPr lang="en-US" b="1" dirty="0" smtClean="0"/>
              <a:t> </a:t>
            </a:r>
            <a:r>
              <a:rPr lang="en-US" b="1" dirty="0" err="1" smtClean="0"/>
              <a:t>Presiden</a:t>
            </a:r>
            <a:r>
              <a:rPr lang="en-US" b="1" dirty="0" smtClean="0"/>
              <a:t> &amp; </a:t>
            </a:r>
            <a:r>
              <a:rPr lang="en-US" b="1" dirty="0" err="1" smtClean="0"/>
              <a:t>Wapres</a:t>
            </a:r>
            <a:r>
              <a:rPr lang="en-US" b="1" dirty="0" smtClean="0"/>
              <a:t> </a:t>
            </a:r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Pemilu</a:t>
            </a:r>
            <a:endParaRPr lang="en-US" b="1" dirty="0" smtClean="0"/>
          </a:p>
          <a:p>
            <a:r>
              <a:rPr lang="en-US" b="1" dirty="0" err="1"/>
              <a:t>Memutuskan</a:t>
            </a:r>
            <a:r>
              <a:rPr lang="en-US" b="1" dirty="0"/>
              <a:t> </a:t>
            </a:r>
            <a:r>
              <a:rPr lang="en-US" b="1" dirty="0" err="1"/>
              <a:t>usul</a:t>
            </a:r>
            <a:r>
              <a:rPr lang="en-US" b="1" dirty="0"/>
              <a:t> DPR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memberhentikan</a:t>
            </a:r>
            <a:r>
              <a:rPr lang="en-US" b="1" dirty="0"/>
              <a:t> </a:t>
            </a:r>
            <a:r>
              <a:rPr lang="en-US" b="1" dirty="0" err="1"/>
              <a:t>Presiden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/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Wakil</a:t>
            </a:r>
            <a:r>
              <a:rPr lang="en-US" b="1" dirty="0"/>
              <a:t> </a:t>
            </a:r>
            <a:r>
              <a:rPr lang="en-US" b="1" dirty="0" err="1"/>
              <a:t>Presiden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masa</a:t>
            </a:r>
            <a:r>
              <a:rPr lang="en-US" b="1" dirty="0"/>
              <a:t> </a:t>
            </a:r>
            <a:r>
              <a:rPr lang="en-US" b="1" dirty="0" err="1" smtClean="0"/>
              <a:t>jabatannya</a:t>
            </a:r>
            <a:endParaRPr lang="en-US" b="1" dirty="0" smtClean="0"/>
          </a:p>
          <a:p>
            <a:r>
              <a:rPr lang="it-IT" b="1" dirty="0"/>
              <a:t>Melantik Wakil Presiden menjadi Presiden</a:t>
            </a:r>
          </a:p>
          <a:p>
            <a:r>
              <a:rPr lang="en-US" b="1" dirty="0" err="1"/>
              <a:t>Memilih</a:t>
            </a:r>
            <a:r>
              <a:rPr lang="en-US" b="1" dirty="0"/>
              <a:t> </a:t>
            </a:r>
            <a:r>
              <a:rPr lang="en-US" b="1" dirty="0" err="1"/>
              <a:t>Wakil</a:t>
            </a:r>
            <a:r>
              <a:rPr lang="en-US" b="1" dirty="0"/>
              <a:t> </a:t>
            </a:r>
            <a:r>
              <a:rPr lang="en-US" b="1" dirty="0" err="1"/>
              <a:t>Presiden</a:t>
            </a:r>
            <a:endParaRPr lang="en-US" b="1" dirty="0"/>
          </a:p>
          <a:p>
            <a:r>
              <a:rPr lang="nl-NL" b="1" dirty="0"/>
              <a:t>Memilih Presiden dan Wakil Presiden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TUGAS &amp; WEWENANG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70942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MPR </a:t>
            </a:r>
            <a:r>
              <a:rPr lang="en-US" b="1" dirty="0" err="1"/>
              <a:t>bersidang</a:t>
            </a:r>
            <a:r>
              <a:rPr lang="en-US" b="1" dirty="0"/>
              <a:t> </a:t>
            </a:r>
            <a:r>
              <a:rPr lang="en-US" b="1" dirty="0" err="1"/>
              <a:t>sedikitnya</a:t>
            </a:r>
            <a:r>
              <a:rPr lang="en-US" b="1" dirty="0"/>
              <a:t> </a:t>
            </a:r>
            <a:r>
              <a:rPr lang="en-US" b="1" dirty="0" err="1"/>
              <a:t>sekali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lima </a:t>
            </a:r>
            <a:r>
              <a:rPr lang="en-US" b="1" dirty="0" err="1"/>
              <a:t>tahun</a:t>
            </a:r>
            <a:r>
              <a:rPr lang="en-US" b="1" dirty="0"/>
              <a:t> di </a:t>
            </a:r>
            <a:r>
              <a:rPr lang="en-US" b="1" dirty="0" err="1"/>
              <a:t>ibukota</a:t>
            </a:r>
            <a:r>
              <a:rPr lang="en-US" b="1" dirty="0"/>
              <a:t> </a:t>
            </a:r>
            <a:r>
              <a:rPr lang="en-US" b="1" dirty="0" err="1" smtClean="0"/>
              <a:t>negara</a:t>
            </a:r>
            <a:endParaRPr lang="en-US" b="1" dirty="0" smtClean="0"/>
          </a:p>
          <a:p>
            <a:r>
              <a:rPr lang="en-US" b="1" dirty="0" err="1"/>
              <a:t>Sidang</a:t>
            </a:r>
            <a:r>
              <a:rPr lang="en-US" b="1" dirty="0"/>
              <a:t> MPR </a:t>
            </a:r>
            <a:r>
              <a:rPr lang="en-US" b="1" dirty="0" err="1"/>
              <a:t>sah</a:t>
            </a:r>
            <a:r>
              <a:rPr lang="en-US" b="1" dirty="0"/>
              <a:t> </a:t>
            </a:r>
            <a:r>
              <a:rPr lang="en-US" b="1" dirty="0" err="1"/>
              <a:t>apabila</a:t>
            </a:r>
            <a:r>
              <a:rPr lang="en-US" b="1" dirty="0"/>
              <a:t> </a:t>
            </a:r>
            <a:r>
              <a:rPr lang="en-US" b="1" dirty="0" err="1"/>
              <a:t>dihadiri</a:t>
            </a:r>
            <a:r>
              <a:rPr lang="en-US" b="1" dirty="0"/>
              <a:t>:</a:t>
            </a:r>
          </a:p>
          <a:p>
            <a:r>
              <a:rPr lang="en-US" b="1" dirty="0" err="1"/>
              <a:t>sekurang-kurangnya</a:t>
            </a:r>
            <a:r>
              <a:rPr lang="en-US" b="1" dirty="0"/>
              <a:t> 3/4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Anggota</a:t>
            </a:r>
            <a:r>
              <a:rPr lang="en-US" b="1" dirty="0"/>
              <a:t> MPR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memutus</a:t>
            </a:r>
            <a:r>
              <a:rPr lang="en-US" b="1" dirty="0"/>
              <a:t> </a:t>
            </a:r>
            <a:r>
              <a:rPr lang="en-US" b="1" dirty="0" err="1"/>
              <a:t>usul</a:t>
            </a:r>
            <a:r>
              <a:rPr lang="en-US" b="1" dirty="0"/>
              <a:t> DPR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memberhentikan</a:t>
            </a:r>
            <a:r>
              <a:rPr lang="en-US" b="1" dirty="0"/>
              <a:t> </a:t>
            </a:r>
            <a:r>
              <a:rPr lang="en-US" b="1" dirty="0" err="1"/>
              <a:t>Presiden</a:t>
            </a:r>
            <a:r>
              <a:rPr lang="en-US" b="1" dirty="0"/>
              <a:t>/</a:t>
            </a:r>
            <a:r>
              <a:rPr lang="en-US" b="1" dirty="0" err="1"/>
              <a:t>Wakil</a:t>
            </a:r>
            <a:r>
              <a:rPr lang="en-US" b="1" dirty="0"/>
              <a:t> </a:t>
            </a:r>
            <a:r>
              <a:rPr lang="en-US" b="1" dirty="0" err="1"/>
              <a:t>Presiden</a:t>
            </a:r>
            <a:endParaRPr lang="en-US" b="1" dirty="0"/>
          </a:p>
          <a:p>
            <a:r>
              <a:rPr lang="en-US" b="1" dirty="0" err="1"/>
              <a:t>sekurang-kurangnya</a:t>
            </a:r>
            <a:r>
              <a:rPr lang="en-US" b="1" dirty="0"/>
              <a:t> 2/3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Anggota</a:t>
            </a:r>
            <a:r>
              <a:rPr lang="en-US" b="1" dirty="0"/>
              <a:t> MPR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mengubah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menetapkan</a:t>
            </a:r>
            <a:r>
              <a:rPr lang="en-US" b="1" dirty="0"/>
              <a:t> UUD</a:t>
            </a:r>
          </a:p>
          <a:p>
            <a:r>
              <a:rPr lang="en-US" b="1" dirty="0" err="1"/>
              <a:t>sekurang-kurangnya</a:t>
            </a:r>
            <a:r>
              <a:rPr lang="en-US" b="1" dirty="0"/>
              <a:t> 50%+1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Anggota</a:t>
            </a:r>
            <a:r>
              <a:rPr lang="en-US" b="1" dirty="0"/>
              <a:t> MPR </a:t>
            </a:r>
            <a:r>
              <a:rPr lang="en-US" b="1" dirty="0" err="1"/>
              <a:t>sidang-sidang</a:t>
            </a:r>
            <a:r>
              <a:rPr lang="en-US" b="1" dirty="0"/>
              <a:t> </a:t>
            </a:r>
            <a:r>
              <a:rPr lang="en-US" b="1" dirty="0" err="1"/>
              <a:t>lainnya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875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Putusan</a:t>
            </a:r>
            <a:r>
              <a:rPr lang="en-US" sz="2800" b="1" dirty="0"/>
              <a:t> MPR </a:t>
            </a:r>
            <a:r>
              <a:rPr lang="en-US" sz="2800" b="1" dirty="0" err="1"/>
              <a:t>sah</a:t>
            </a:r>
            <a:r>
              <a:rPr lang="en-US" sz="2800" b="1" dirty="0"/>
              <a:t> </a:t>
            </a:r>
            <a:r>
              <a:rPr lang="en-US" sz="2800" b="1" dirty="0" err="1"/>
              <a:t>apabila</a:t>
            </a:r>
            <a:r>
              <a:rPr lang="en-US" sz="2800" b="1" dirty="0"/>
              <a:t> </a:t>
            </a:r>
            <a:r>
              <a:rPr lang="en-US" sz="2800" b="1" dirty="0" err="1"/>
              <a:t>disetujui</a:t>
            </a:r>
            <a:r>
              <a:rPr lang="en-US" sz="2800" b="1" dirty="0"/>
              <a:t>:</a:t>
            </a:r>
          </a:p>
          <a:p>
            <a:r>
              <a:rPr lang="en-US" sz="2800" b="1" dirty="0" err="1"/>
              <a:t>sekurang-kurangnya</a:t>
            </a:r>
            <a:r>
              <a:rPr lang="en-US" sz="2800" b="1" dirty="0"/>
              <a:t> 2/3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jumlah</a:t>
            </a:r>
            <a:r>
              <a:rPr lang="en-US" sz="2800" b="1" dirty="0"/>
              <a:t> </a:t>
            </a:r>
            <a:r>
              <a:rPr lang="en-US" sz="2800" b="1" dirty="0" err="1"/>
              <a:t>Anggota</a:t>
            </a:r>
            <a:r>
              <a:rPr lang="en-US" sz="2800" b="1" dirty="0"/>
              <a:t> MPR yang </a:t>
            </a:r>
            <a:r>
              <a:rPr lang="en-US" sz="2800" b="1" dirty="0" err="1"/>
              <a:t>hadir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memutus</a:t>
            </a:r>
            <a:r>
              <a:rPr lang="en-US" sz="2800" b="1" dirty="0"/>
              <a:t> </a:t>
            </a:r>
            <a:r>
              <a:rPr lang="en-US" sz="2800" b="1" dirty="0" err="1"/>
              <a:t>usul</a:t>
            </a:r>
            <a:r>
              <a:rPr lang="en-US" sz="2800" b="1" dirty="0"/>
              <a:t> DPR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memberhentikan</a:t>
            </a:r>
            <a:r>
              <a:rPr lang="en-US" sz="2800" b="1" dirty="0"/>
              <a:t> </a:t>
            </a:r>
            <a:r>
              <a:rPr lang="en-US" sz="2800" b="1" dirty="0" err="1"/>
              <a:t>Presiden</a:t>
            </a:r>
            <a:r>
              <a:rPr lang="en-US" sz="2800" b="1" dirty="0"/>
              <a:t>/</a:t>
            </a:r>
            <a:r>
              <a:rPr lang="en-US" sz="2800" b="1" dirty="0" err="1"/>
              <a:t>Wakil</a:t>
            </a:r>
            <a:r>
              <a:rPr lang="en-US" sz="2800" b="1" dirty="0"/>
              <a:t> </a:t>
            </a:r>
            <a:r>
              <a:rPr lang="en-US" sz="2800" b="1" dirty="0" err="1"/>
              <a:t>Presiden</a:t>
            </a:r>
            <a:endParaRPr lang="en-US" sz="2800" b="1" dirty="0"/>
          </a:p>
          <a:p>
            <a:r>
              <a:rPr lang="en-US" sz="2800" b="1" dirty="0" err="1"/>
              <a:t>sekurang-kurangnya</a:t>
            </a:r>
            <a:r>
              <a:rPr lang="en-US" sz="2800" b="1" dirty="0"/>
              <a:t> 50%+1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seluruh</a:t>
            </a:r>
            <a:r>
              <a:rPr lang="en-US" sz="2800" b="1" dirty="0"/>
              <a:t> </a:t>
            </a:r>
            <a:r>
              <a:rPr lang="en-US" sz="2800" b="1" dirty="0" err="1"/>
              <a:t>jumlah</a:t>
            </a:r>
            <a:r>
              <a:rPr lang="en-US" sz="2800" b="1" dirty="0"/>
              <a:t> </a:t>
            </a:r>
            <a:r>
              <a:rPr lang="en-US" sz="2800" b="1" dirty="0" err="1"/>
              <a:t>Anggota</a:t>
            </a:r>
            <a:r>
              <a:rPr lang="en-US" sz="2800" b="1" dirty="0"/>
              <a:t> MPR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memutus</a:t>
            </a:r>
            <a:r>
              <a:rPr lang="en-US" sz="2800" b="1" dirty="0"/>
              <a:t> </a:t>
            </a:r>
            <a:r>
              <a:rPr lang="en-US" sz="2800" b="1" dirty="0" err="1"/>
              <a:t>perkara</a:t>
            </a:r>
            <a:r>
              <a:rPr lang="en-US" sz="2800" b="1" dirty="0"/>
              <a:t> </a:t>
            </a:r>
            <a:r>
              <a:rPr lang="en-US" sz="2800" b="1" dirty="0" err="1"/>
              <a:t>lainnya</a:t>
            </a:r>
            <a:r>
              <a:rPr lang="en-US" sz="2800" b="1" dirty="0"/>
              <a:t>.</a:t>
            </a:r>
          </a:p>
          <a:p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Putusan</a:t>
            </a:r>
            <a:r>
              <a:rPr lang="en-US" dirty="0" smtClean="0"/>
              <a:t> MPR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885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54</TotalTime>
  <Words>261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MAJELIS PERMUSYAWARATAN RAKYAT (MPR)</vt:lpstr>
      <vt:lpstr>STRUKTUR</vt:lpstr>
      <vt:lpstr>KELENGKAPAN</vt:lpstr>
      <vt:lpstr>KEPEMIMPINAN</vt:lpstr>
      <vt:lpstr>TUGAS &amp; WEWENANG</vt:lpstr>
      <vt:lpstr>SIDANG</vt:lpstr>
      <vt:lpstr>Putusan MPR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MAJELIS PERMUSYAWARATAN RAKYAT (MPR)</dc:title>
  <dc:creator>HI-Notebook</dc:creator>
  <cp:lastModifiedBy>HI-Notebook</cp:lastModifiedBy>
  <cp:revision>6</cp:revision>
  <dcterms:created xsi:type="dcterms:W3CDTF">2011-12-08T03:58:45Z</dcterms:created>
  <dcterms:modified xsi:type="dcterms:W3CDTF">2011-12-08T04:53:00Z</dcterms:modified>
</cp:coreProperties>
</file>