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97EB58-0433-4B61-BA70-9EE8928C0B6F}" type="datetimeFigureOut">
              <a:rPr lang="en-US" smtClean="0"/>
              <a:t>12/22/2011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7E73E0-4E04-4D2B-850B-E31E9638B9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7EB58-0433-4B61-BA70-9EE8928C0B6F}" type="datetimeFigureOut">
              <a:rPr lang="en-US" smtClean="0"/>
              <a:t>12/22/2011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E73E0-4E04-4D2B-850B-E31E9638B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F97EB58-0433-4B61-BA70-9EE8928C0B6F}" type="datetimeFigureOut">
              <a:rPr lang="en-US" smtClean="0"/>
              <a:t>12/22/2011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7E73E0-4E04-4D2B-850B-E31E9638B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7EB58-0433-4B61-BA70-9EE8928C0B6F}" type="datetimeFigureOut">
              <a:rPr lang="en-US" smtClean="0"/>
              <a:t>12/22/2011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E73E0-4E04-4D2B-850B-E31E9638B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97EB58-0433-4B61-BA70-9EE8928C0B6F}" type="datetimeFigureOut">
              <a:rPr lang="en-US" smtClean="0"/>
              <a:t>12/22/2011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67E73E0-4E04-4D2B-850B-E31E9638B9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7EB58-0433-4B61-BA70-9EE8928C0B6F}" type="datetimeFigureOut">
              <a:rPr lang="en-US" smtClean="0"/>
              <a:t>12/22/2011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E73E0-4E04-4D2B-850B-E31E9638B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7EB58-0433-4B61-BA70-9EE8928C0B6F}" type="datetimeFigureOut">
              <a:rPr lang="en-US" smtClean="0"/>
              <a:t>12/22/2011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E73E0-4E04-4D2B-850B-E31E9638B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7EB58-0433-4B61-BA70-9EE8928C0B6F}" type="datetimeFigureOut">
              <a:rPr lang="en-US" smtClean="0"/>
              <a:t>12/22/2011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E73E0-4E04-4D2B-850B-E31E9638B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97EB58-0433-4B61-BA70-9EE8928C0B6F}" type="datetimeFigureOut">
              <a:rPr lang="en-US" smtClean="0"/>
              <a:t>12/22/2011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E73E0-4E04-4D2B-850B-E31E9638B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7EB58-0433-4B61-BA70-9EE8928C0B6F}" type="datetimeFigureOut">
              <a:rPr lang="en-US" smtClean="0"/>
              <a:t>12/22/2011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E73E0-4E04-4D2B-850B-E31E9638B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7EB58-0433-4B61-BA70-9EE8928C0B6F}" type="datetimeFigureOut">
              <a:rPr lang="en-US" smtClean="0"/>
              <a:t>12/22/2011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E73E0-4E04-4D2B-850B-E31E9638B9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F97EB58-0433-4B61-BA70-9EE8928C0B6F}" type="datetimeFigureOut">
              <a:rPr lang="en-US" smtClean="0"/>
              <a:t>12/22/2011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7E73E0-4E04-4D2B-850B-E31E9638B9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838199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Aharoni" pitchFamily="2" charset="-79"/>
                <a:cs typeface="Aharoni" pitchFamily="2" charset="-79"/>
              </a:rPr>
              <a:t>DEWAN PERWAKILAN DAERAH</a:t>
            </a:r>
            <a:endParaRPr lang="en-US" sz="40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7010400" cy="1143000"/>
          </a:xfrm>
        </p:spPr>
        <p:txBody>
          <a:bodyPr>
            <a:normAutofit/>
          </a:bodyPr>
          <a:lstStyle/>
          <a:p>
            <a:pPr algn="r"/>
            <a:r>
              <a:rPr lang="en-US" sz="2800" b="1" i="1" dirty="0" smtClean="0"/>
              <a:t>ANDRIAS DARMAYADI, M.SI</a:t>
            </a:r>
          </a:p>
          <a:p>
            <a:pPr algn="r"/>
            <a:r>
              <a:rPr lang="en-US" sz="2800" b="1" i="1" dirty="0" smtClean="0"/>
              <a:t>SISTEM POLITIK INDONESIA</a:t>
            </a:r>
            <a:endParaRPr lang="en-US" sz="28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238125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7975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introduction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Dewan</a:t>
            </a:r>
            <a:r>
              <a:rPr lang="en-US" b="1" dirty="0"/>
              <a:t> </a:t>
            </a:r>
            <a:r>
              <a:rPr lang="en-US" b="1" dirty="0" err="1"/>
              <a:t>Perwakilan</a:t>
            </a:r>
            <a:r>
              <a:rPr lang="en-US" b="1" dirty="0"/>
              <a:t> Daerah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/>
              <a:t>DPD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ketatanegaraan</a:t>
            </a:r>
            <a:r>
              <a:rPr lang="en-US" dirty="0"/>
              <a:t> Indonesia yang </a:t>
            </a:r>
            <a:r>
              <a:rPr lang="en-US" dirty="0" err="1"/>
              <a:t>anggotanya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yang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Anggota</a:t>
            </a:r>
            <a:r>
              <a:rPr lang="en-US" dirty="0"/>
              <a:t> DPD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provinsi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4 orang.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DPD </a:t>
            </a:r>
            <a:r>
              <a:rPr lang="en-US" dirty="0" err="1"/>
              <a:t>adalah</a:t>
            </a:r>
            <a:r>
              <a:rPr lang="en-US" dirty="0"/>
              <a:t> 5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DPD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mengucapkan</a:t>
            </a:r>
            <a:r>
              <a:rPr lang="en-US" dirty="0"/>
              <a:t> </a:t>
            </a:r>
            <a:r>
              <a:rPr lang="en-US" dirty="0" err="1" smtClean="0"/>
              <a:t>sumpah</a:t>
            </a:r>
            <a:r>
              <a:rPr lang="en-US" dirty="0" smtClean="0"/>
              <a:t>/</a:t>
            </a:r>
            <a:r>
              <a:rPr lang="en-US" dirty="0" err="1" smtClean="0"/>
              <a:t>janji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49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Alat</a:t>
            </a:r>
            <a:r>
              <a:rPr lang="en-US" sz="4400" dirty="0" smtClean="0"/>
              <a:t> </a:t>
            </a:r>
            <a:r>
              <a:rPr lang="en-US" sz="4400" dirty="0" err="1" smtClean="0"/>
              <a:t>kelengkapan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626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/>
              <a:t>Alat</a:t>
            </a:r>
            <a:r>
              <a:rPr lang="en-US" sz="3600" dirty="0" smtClean="0"/>
              <a:t> </a:t>
            </a:r>
            <a:r>
              <a:rPr lang="en-US" sz="3600" dirty="0" err="1" smtClean="0"/>
              <a:t>kelengkapan</a:t>
            </a:r>
            <a:r>
              <a:rPr lang="en-US" sz="3600" dirty="0" smtClean="0"/>
              <a:t> DPD </a:t>
            </a:r>
            <a:r>
              <a:rPr lang="en-US" sz="3600" dirty="0" err="1" smtClean="0"/>
              <a:t>terdiri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: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err="1" smtClean="0"/>
              <a:t>Pimpinan</a:t>
            </a:r>
            <a:endParaRPr lang="en-US" sz="3600" dirty="0" smtClean="0"/>
          </a:p>
          <a:p>
            <a:r>
              <a:rPr lang="en-US" sz="3600" dirty="0" err="1" smtClean="0"/>
              <a:t>Sekretariat</a:t>
            </a:r>
            <a:r>
              <a:rPr lang="en-US" sz="3600" dirty="0" smtClean="0"/>
              <a:t> </a:t>
            </a:r>
            <a:r>
              <a:rPr lang="en-US" sz="3600" dirty="0" err="1" smtClean="0"/>
              <a:t>Jenderal</a:t>
            </a:r>
            <a:endParaRPr lang="en-US" sz="3600" dirty="0" smtClean="0"/>
          </a:p>
          <a:p>
            <a:r>
              <a:rPr lang="en-US" sz="3600" dirty="0" err="1" smtClean="0"/>
              <a:t>Komite</a:t>
            </a:r>
            <a:endParaRPr lang="en-US" sz="3600" dirty="0" smtClean="0"/>
          </a:p>
          <a:p>
            <a:r>
              <a:rPr lang="en-US" sz="3600" dirty="0" err="1" smtClean="0"/>
              <a:t>Kepanitiaan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00766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pimpinan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Pimpinan</a:t>
            </a:r>
            <a:r>
              <a:rPr lang="en-US" dirty="0"/>
              <a:t> DPD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.</a:t>
            </a:r>
          </a:p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memimpin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, </a:t>
            </a:r>
            <a:r>
              <a:rPr lang="en-US" dirty="0" err="1"/>
              <a:t>pimpinan</a:t>
            </a:r>
            <a:r>
              <a:rPr lang="en-US" dirty="0"/>
              <a:t> DPD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juru</a:t>
            </a:r>
            <a:r>
              <a:rPr lang="en-US" dirty="0"/>
              <a:t> </a:t>
            </a:r>
            <a:r>
              <a:rPr lang="en-US" dirty="0" err="1"/>
              <a:t>bicara</a:t>
            </a:r>
            <a:r>
              <a:rPr lang="en-US" dirty="0"/>
              <a:t> </a:t>
            </a:r>
            <a:r>
              <a:rPr lang="en-US" dirty="0" smtClean="0"/>
              <a:t>DPD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/>
              <a:t>DPD </a:t>
            </a:r>
            <a:r>
              <a:rPr lang="en-US" dirty="0" err="1"/>
              <a:t>periode</a:t>
            </a:r>
            <a:r>
              <a:rPr lang="en-US" dirty="0"/>
              <a:t> 2009–2014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r>
              <a:rPr lang="en-US" dirty="0" err="1"/>
              <a:t>Ketua</a:t>
            </a:r>
            <a:r>
              <a:rPr lang="en-US" dirty="0"/>
              <a:t>: </a:t>
            </a:r>
            <a:r>
              <a:rPr lang="en-US" dirty="0" err="1"/>
              <a:t>Irman</a:t>
            </a:r>
            <a:r>
              <a:rPr lang="en-US" dirty="0"/>
              <a:t> </a:t>
            </a:r>
            <a:r>
              <a:rPr lang="en-US" dirty="0" err="1"/>
              <a:t>Gusman</a:t>
            </a:r>
            <a:r>
              <a:rPr lang="en-US" dirty="0"/>
              <a:t> (Sumatera Barat)</a:t>
            </a:r>
          </a:p>
          <a:p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: </a:t>
            </a:r>
            <a:r>
              <a:rPr lang="en-US" dirty="0" err="1"/>
              <a:t>Gusti</a:t>
            </a:r>
            <a:r>
              <a:rPr lang="en-US" dirty="0"/>
              <a:t> </a:t>
            </a:r>
            <a:r>
              <a:rPr lang="en-US" dirty="0" err="1"/>
              <a:t>Kanjeng</a:t>
            </a:r>
            <a:r>
              <a:rPr lang="en-US" dirty="0"/>
              <a:t> </a:t>
            </a:r>
            <a:r>
              <a:rPr lang="en-US" dirty="0" err="1"/>
              <a:t>Ratu</a:t>
            </a:r>
            <a:r>
              <a:rPr lang="en-US" dirty="0"/>
              <a:t> </a:t>
            </a:r>
            <a:r>
              <a:rPr lang="en-US" dirty="0" err="1" smtClean="0"/>
              <a:t>Hemas</a:t>
            </a:r>
            <a:r>
              <a:rPr lang="en-US" dirty="0" smtClean="0"/>
              <a:t> </a:t>
            </a:r>
            <a:r>
              <a:rPr lang="en-US" dirty="0"/>
              <a:t>(DI Yogyakarta)</a:t>
            </a:r>
          </a:p>
          <a:p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: La Ode Ida (Sulawesi Tenggara)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80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Sekretariat</a:t>
            </a:r>
            <a:r>
              <a:rPr lang="en-US" sz="4400" dirty="0" smtClean="0"/>
              <a:t> </a:t>
            </a:r>
            <a:r>
              <a:rPr lang="en-US" sz="4400" dirty="0" err="1" smtClean="0"/>
              <a:t>jendral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kelancaran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DPD,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Sekretariat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 DPD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</a:t>
            </a:r>
          </a:p>
          <a:p>
            <a:r>
              <a:rPr lang="it-IT" dirty="0" smtClean="0"/>
              <a:t>Personelnya </a:t>
            </a:r>
            <a:r>
              <a:rPr lang="it-IT" dirty="0"/>
              <a:t>terdiri atas Pegawai Negeri </a:t>
            </a:r>
            <a:r>
              <a:rPr lang="it-IT" dirty="0" smtClean="0"/>
              <a:t>Sipil</a:t>
            </a:r>
          </a:p>
          <a:p>
            <a:r>
              <a:rPr lang="en-US" dirty="0" err="1"/>
              <a:t>Sekretariat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 DPD </a:t>
            </a:r>
            <a:r>
              <a:rPr lang="en-US" dirty="0" err="1"/>
              <a:t>dipimpin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Sekretaris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 yang </a:t>
            </a:r>
            <a:r>
              <a:rPr lang="en-US" dirty="0" err="1"/>
              <a:t>diangkat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diberhentikan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usul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DPD.</a:t>
            </a:r>
            <a:endParaRPr lang="it-IT" dirty="0" smtClean="0"/>
          </a:p>
          <a:p>
            <a:endParaRPr lang="it-IT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276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914400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komite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Komite</a:t>
            </a:r>
            <a:r>
              <a:rPr lang="en-US" dirty="0"/>
              <a:t> I DPD </a:t>
            </a:r>
            <a:r>
              <a:rPr lang="en-US" dirty="0" err="1"/>
              <a:t>membidangi</a:t>
            </a:r>
            <a:r>
              <a:rPr lang="en-US" dirty="0"/>
              <a:t> </a:t>
            </a:r>
            <a:r>
              <a:rPr lang="en-US" dirty="0" err="1"/>
              <a:t>otonomi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antardaerah</a:t>
            </a:r>
            <a:r>
              <a:rPr lang="en-US" dirty="0"/>
              <a:t>, </a:t>
            </a:r>
            <a:r>
              <a:rPr lang="en-US" dirty="0" err="1"/>
              <a:t>pembentukan</a:t>
            </a:r>
            <a:r>
              <a:rPr lang="en-US" dirty="0"/>
              <a:t>, </a:t>
            </a:r>
            <a:r>
              <a:rPr lang="en-US" dirty="0" err="1"/>
              <a:t>pemekaran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penggabungan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; </a:t>
            </a:r>
            <a:r>
              <a:rPr lang="en-US" dirty="0" err="1"/>
              <a:t>pemukiman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kependudukan</a:t>
            </a:r>
            <a:r>
              <a:rPr lang="en-US" dirty="0"/>
              <a:t>, </a:t>
            </a:r>
            <a:r>
              <a:rPr lang="en-US" dirty="0" err="1"/>
              <a:t>pertanahan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(HAM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Komite</a:t>
            </a:r>
            <a:r>
              <a:rPr lang="en-US" dirty="0"/>
              <a:t> II DPD </a:t>
            </a:r>
            <a:r>
              <a:rPr lang="en-US" dirty="0" err="1"/>
              <a:t>membidangi</a:t>
            </a:r>
            <a:r>
              <a:rPr lang="en-US" dirty="0"/>
              <a:t> </a:t>
            </a:r>
            <a:r>
              <a:rPr lang="en-US" dirty="0" err="1"/>
              <a:t>pertanian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perkebunan</a:t>
            </a:r>
            <a:r>
              <a:rPr lang="en-US" dirty="0"/>
              <a:t>, </a:t>
            </a:r>
            <a:r>
              <a:rPr lang="en-US" dirty="0" err="1"/>
              <a:t>perhubungan</a:t>
            </a:r>
            <a:r>
              <a:rPr lang="en-US" dirty="0"/>
              <a:t>, </a:t>
            </a:r>
            <a:r>
              <a:rPr lang="en-US" dirty="0" err="1"/>
              <a:t>kelautan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perikanan</a:t>
            </a:r>
            <a:r>
              <a:rPr lang="en-US" dirty="0"/>
              <a:t>,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mineral, </a:t>
            </a:r>
            <a:r>
              <a:rPr lang="en-US" dirty="0" err="1"/>
              <a:t>kehutanan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,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kerakyatan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tertinggal</a:t>
            </a:r>
            <a:r>
              <a:rPr lang="en-US" dirty="0"/>
              <a:t>, </a:t>
            </a:r>
            <a:r>
              <a:rPr lang="en-US" dirty="0" err="1"/>
              <a:t>perindustrian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; </a:t>
            </a:r>
            <a:r>
              <a:rPr lang="en-US" dirty="0" err="1"/>
              <a:t>penanaman</a:t>
            </a:r>
            <a:r>
              <a:rPr lang="en-US" dirty="0"/>
              <a:t> modal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59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/>
              <a:t>komite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084136"/>
          </a:xfrm>
        </p:spPr>
        <p:txBody>
          <a:bodyPr/>
          <a:lstStyle/>
          <a:p>
            <a:r>
              <a:rPr lang="en-US" dirty="0" err="1"/>
              <a:t>Komite</a:t>
            </a:r>
            <a:r>
              <a:rPr lang="en-US" dirty="0"/>
              <a:t> III DPD </a:t>
            </a:r>
            <a:r>
              <a:rPr lang="en-US" dirty="0" err="1"/>
              <a:t>membidangi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, agama, </a:t>
            </a:r>
            <a:r>
              <a:rPr lang="en-US" dirty="0" err="1"/>
              <a:t>kebudayaan</a:t>
            </a:r>
            <a:r>
              <a:rPr lang="en-US" dirty="0"/>
              <a:t>, </a:t>
            </a:r>
            <a:r>
              <a:rPr lang="en-US" dirty="0" err="1"/>
              <a:t>kesehatan</a:t>
            </a:r>
            <a:r>
              <a:rPr lang="en-US" dirty="0"/>
              <a:t>; </a:t>
            </a:r>
            <a:r>
              <a:rPr lang="en-US" dirty="0" err="1"/>
              <a:t>pariwisata</a:t>
            </a:r>
            <a:r>
              <a:rPr lang="en-US" dirty="0"/>
              <a:t>, </a:t>
            </a:r>
            <a:r>
              <a:rPr lang="en-US" dirty="0" err="1"/>
              <a:t>pemuda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,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ketenagakerjaan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Komite</a:t>
            </a:r>
            <a:r>
              <a:rPr lang="en-US" dirty="0"/>
              <a:t> IV DPD </a:t>
            </a:r>
            <a:r>
              <a:rPr lang="en-US" dirty="0" err="1"/>
              <a:t>membidangi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(APBN), </a:t>
            </a:r>
            <a:r>
              <a:rPr lang="en-US" dirty="0" err="1"/>
              <a:t>pajak</a:t>
            </a:r>
            <a:r>
              <a:rPr lang="en-US" dirty="0"/>
              <a:t>, </a:t>
            </a:r>
            <a:r>
              <a:rPr lang="en-US" dirty="0" err="1"/>
              <a:t>perimbangan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koperasi</a:t>
            </a:r>
            <a:r>
              <a:rPr lang="en-US" dirty="0"/>
              <a:t>,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mikro</a:t>
            </a:r>
            <a:r>
              <a:rPr lang="en-US" dirty="0"/>
              <a:t>,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 (</a:t>
            </a:r>
            <a:r>
              <a:rPr lang="en-US" dirty="0" smtClean="0"/>
              <a:t>UMKM)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130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kepanitiaan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239000" cy="4474536"/>
          </a:xfrm>
        </p:spPr>
        <p:txBody>
          <a:bodyPr>
            <a:normAutofit/>
          </a:bodyPr>
          <a:lstStyle/>
          <a:p>
            <a:r>
              <a:rPr lang="en-US" sz="2800" dirty="0" err="1"/>
              <a:t>Panitia</a:t>
            </a:r>
            <a:r>
              <a:rPr lang="en-US" sz="2800" dirty="0"/>
              <a:t> </a:t>
            </a:r>
            <a:r>
              <a:rPr lang="en-US" sz="2800" dirty="0" err="1"/>
              <a:t>Perancang</a:t>
            </a:r>
            <a:r>
              <a:rPr lang="en-US" sz="2800" dirty="0"/>
              <a:t> </a:t>
            </a:r>
            <a:r>
              <a:rPr lang="en-US" sz="2800" dirty="0" err="1"/>
              <a:t>Undang-Undang</a:t>
            </a:r>
            <a:r>
              <a:rPr lang="en-US" sz="2800" dirty="0"/>
              <a:t> (PPUU) </a:t>
            </a:r>
            <a:endParaRPr lang="en-US" sz="2800" dirty="0" smtClean="0"/>
          </a:p>
          <a:p>
            <a:r>
              <a:rPr lang="fi-FI" sz="2800" dirty="0"/>
              <a:t>Panitia Urusan Rumah Tangga (PURT) </a:t>
            </a:r>
            <a:endParaRPr lang="fi-FI" sz="2800" dirty="0" smtClean="0"/>
          </a:p>
          <a:p>
            <a:r>
              <a:rPr lang="en-US" sz="2800" dirty="0" err="1"/>
              <a:t>Panitia</a:t>
            </a:r>
            <a:r>
              <a:rPr lang="en-US" sz="2800" dirty="0"/>
              <a:t> </a:t>
            </a:r>
            <a:r>
              <a:rPr lang="en-US" sz="2800" dirty="0" err="1"/>
              <a:t>Akuntabilitas</a:t>
            </a:r>
            <a:r>
              <a:rPr lang="en-US" sz="2800" dirty="0"/>
              <a:t> </a:t>
            </a:r>
            <a:r>
              <a:rPr lang="en-US" sz="2800" dirty="0" err="1"/>
              <a:t>Publik</a:t>
            </a:r>
            <a:r>
              <a:rPr lang="en-US" sz="2800" dirty="0"/>
              <a:t> (PAP</a:t>
            </a:r>
            <a:r>
              <a:rPr lang="en-US" sz="2800" dirty="0" smtClean="0"/>
              <a:t>)</a:t>
            </a:r>
          </a:p>
          <a:p>
            <a:r>
              <a:rPr lang="en-US" sz="2800" dirty="0" err="1"/>
              <a:t>Panitia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Antar-Lembaga</a:t>
            </a:r>
            <a:r>
              <a:rPr lang="en-US" sz="2800" dirty="0"/>
              <a:t> (PHAL) </a:t>
            </a:r>
          </a:p>
        </p:txBody>
      </p:sp>
    </p:spTree>
    <p:extLst>
      <p:ext uri="{BB962C8B-B14F-4D97-AF65-F5344CB8AC3E}">
        <p14:creationId xmlns:p14="http://schemas.microsoft.com/office/powerpoint/2010/main" val="4135265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9906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Kekebalan</a:t>
            </a:r>
            <a:r>
              <a:rPr lang="en-US" sz="4000" dirty="0" smtClean="0"/>
              <a:t> </a:t>
            </a:r>
            <a:r>
              <a:rPr lang="en-US" sz="4000" dirty="0" err="1" smtClean="0"/>
              <a:t>hukum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31273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Anggota</a:t>
            </a:r>
            <a:r>
              <a:rPr lang="en-US" dirty="0"/>
              <a:t> DPD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dituntut</a:t>
            </a:r>
            <a:r>
              <a:rPr lang="en-US" dirty="0"/>
              <a:t> di </a:t>
            </a:r>
            <a:r>
              <a:rPr lang="en-US" dirty="0" err="1"/>
              <a:t>hadapan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, </a:t>
            </a:r>
            <a:r>
              <a:rPr lang="en-US" dirty="0" err="1"/>
              <a:t>pertanyaan</a:t>
            </a:r>
            <a:r>
              <a:rPr lang="en-US" dirty="0"/>
              <a:t>/</a:t>
            </a:r>
            <a:r>
              <a:rPr lang="en-US" dirty="0" err="1"/>
              <a:t>pendapat</a:t>
            </a:r>
            <a:r>
              <a:rPr lang="en-US" dirty="0"/>
              <a:t> yang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rapat-rapat</a:t>
            </a:r>
            <a:r>
              <a:rPr lang="en-US" dirty="0"/>
              <a:t> DPD,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Tata </a:t>
            </a:r>
            <a:r>
              <a:rPr lang="en-US" dirty="0" err="1"/>
              <a:t>Tertib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.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mengumumkan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disepakati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tertutup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dAnggota</a:t>
            </a:r>
            <a:r>
              <a:rPr lang="en-US" dirty="0"/>
              <a:t> DPD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dituntut</a:t>
            </a:r>
            <a:r>
              <a:rPr lang="en-US" dirty="0"/>
              <a:t> di </a:t>
            </a:r>
            <a:r>
              <a:rPr lang="en-US" dirty="0" err="1"/>
              <a:t>hadapan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, </a:t>
            </a:r>
            <a:r>
              <a:rPr lang="en-US" dirty="0" err="1"/>
              <a:t>pertanyaan</a:t>
            </a:r>
            <a:r>
              <a:rPr lang="en-US" dirty="0"/>
              <a:t>/</a:t>
            </a:r>
            <a:r>
              <a:rPr lang="en-US" dirty="0" err="1"/>
              <a:t>pendapat</a:t>
            </a:r>
            <a:r>
              <a:rPr lang="en-US" dirty="0"/>
              <a:t> yang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rapat-rapat</a:t>
            </a:r>
            <a:r>
              <a:rPr lang="en-US" dirty="0"/>
              <a:t> DPD,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Tata </a:t>
            </a:r>
            <a:r>
              <a:rPr lang="en-US" dirty="0" err="1"/>
              <a:t>Tertib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.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mengumumkan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disepakati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tertutup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dirahasiakan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pengumuman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 </a:t>
            </a:r>
            <a:r>
              <a:rPr lang="en-US" dirty="0" err="1"/>
              <a:t>negara.irahasiakan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pengumuman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9380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98</TotalTime>
  <Words>476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DEWAN PERWAKILAN DAERAH</vt:lpstr>
      <vt:lpstr>introduction</vt:lpstr>
      <vt:lpstr>Alat kelengkapan</vt:lpstr>
      <vt:lpstr>pimpinan</vt:lpstr>
      <vt:lpstr>Sekretariat jendral</vt:lpstr>
      <vt:lpstr>komite</vt:lpstr>
      <vt:lpstr>komite</vt:lpstr>
      <vt:lpstr>kepanitiaan</vt:lpstr>
      <vt:lpstr>Kekebalan hukum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DEWAN PERWAKILAN DAERAH</dc:title>
  <dc:creator>HI-Notebook</dc:creator>
  <cp:lastModifiedBy>HI-Notebook</cp:lastModifiedBy>
  <cp:revision>9</cp:revision>
  <dcterms:created xsi:type="dcterms:W3CDTF">2011-12-22T02:27:19Z</dcterms:created>
  <dcterms:modified xsi:type="dcterms:W3CDTF">2011-12-22T04:06:02Z</dcterms:modified>
</cp:coreProperties>
</file>