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F76450-10AC-4FCC-9083-2CC6643CDEFF}" type="datetimeFigureOut">
              <a:rPr lang="en-US" smtClean="0"/>
              <a:t>12/22/2011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AA2BD3-AAA0-48C1-A1F9-8D9FF5DD9D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7391400" cy="1600200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>
                <a:latin typeface="Aharoni" pitchFamily="2" charset="-79"/>
                <a:cs typeface="Aharoni" pitchFamily="2" charset="-79"/>
              </a:rPr>
              <a:t>ANDRIAS DARMAYADI, M.SI</a:t>
            </a:r>
          </a:p>
          <a:p>
            <a:pPr algn="r"/>
            <a:r>
              <a:rPr lang="en-US" sz="2800" b="1" i="1" dirty="0" smtClean="0">
                <a:latin typeface="Aharoni" pitchFamily="2" charset="-79"/>
                <a:cs typeface="Aharoni" pitchFamily="2" charset="-79"/>
              </a:rPr>
              <a:t>SISTEM POLITIK INDONESIA</a:t>
            </a:r>
            <a:endParaRPr lang="en-US" sz="2800" b="1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371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 KEMENTERIAN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93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INTRODUCTION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r>
              <a:rPr lang="en-US" b="1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(</a:t>
            </a:r>
            <a:r>
              <a:rPr lang="en-US" b="1" dirty="0" err="1" smtClean="0">
                <a:latin typeface="+mj-lt"/>
              </a:rPr>
              <a:t>Kementerian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Negara</a:t>
            </a:r>
            <a:r>
              <a:rPr lang="en-US" dirty="0">
                <a:latin typeface="+mj-lt"/>
              </a:rPr>
              <a:t>) </a:t>
            </a:r>
            <a:r>
              <a:rPr lang="en-US" dirty="0" err="1">
                <a:latin typeface="+mj-lt"/>
              </a:rPr>
              <a:t>adalah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lembaga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Pemerintah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Indonesia yang </a:t>
            </a:r>
            <a:r>
              <a:rPr lang="en-US" dirty="0" err="1">
                <a:latin typeface="+mj-lt"/>
              </a:rPr>
              <a:t>membidangi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tertentu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pemerintahan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berkedudukan</a:t>
            </a:r>
            <a:r>
              <a:rPr lang="en-US" dirty="0">
                <a:latin typeface="+mj-lt"/>
              </a:rPr>
              <a:t> di </a:t>
            </a:r>
            <a:r>
              <a:rPr lang="en-US" dirty="0" err="1">
                <a:latin typeface="+mj-lt"/>
              </a:rPr>
              <a:t>ibukota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negara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yaitu</a:t>
            </a:r>
            <a:r>
              <a:rPr lang="en-US" dirty="0">
                <a:latin typeface="+mj-lt"/>
              </a:rPr>
              <a:t> Jakarta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berada</a:t>
            </a:r>
            <a:r>
              <a:rPr lang="en-US" dirty="0">
                <a:latin typeface="+mj-lt"/>
              </a:rPr>
              <a:t> di </a:t>
            </a:r>
            <a:r>
              <a:rPr lang="en-US" dirty="0" err="1">
                <a:latin typeface="+mj-lt"/>
              </a:rPr>
              <a:t>bawah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bertanggung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jawab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kepada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presiden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1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LANDASAN HUKUM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+mj-lt"/>
              </a:rPr>
              <a:t>Landasan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hukum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adalah</a:t>
            </a:r>
            <a:r>
              <a:rPr lang="en-US" dirty="0">
                <a:latin typeface="+mj-lt"/>
              </a:rPr>
              <a:t> Bab V </a:t>
            </a:r>
            <a:r>
              <a:rPr lang="en-US" dirty="0" err="1">
                <a:latin typeface="+mj-lt"/>
              </a:rPr>
              <a:t>Pasal</a:t>
            </a:r>
            <a:r>
              <a:rPr lang="en-US" dirty="0">
                <a:latin typeface="+mj-lt"/>
              </a:rPr>
              <a:t> 17 UUD 1945 yang </a:t>
            </a:r>
            <a:r>
              <a:rPr lang="en-US" dirty="0" err="1">
                <a:latin typeface="+mj-lt"/>
              </a:rPr>
              <a:t>menyebutkan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bahwa</a:t>
            </a:r>
            <a:r>
              <a:rPr lang="en-US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Presiden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dibantu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menteri-menteri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negara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err="1" smtClean="0">
                <a:latin typeface="+mj-lt"/>
              </a:rPr>
              <a:t>Menteri-menteri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itu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diangkat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diperhentikan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Presiden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err="1" smtClean="0">
                <a:latin typeface="+mj-lt"/>
              </a:rPr>
              <a:t>Setiap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menteri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membidangi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tertentu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pemerintahan</a:t>
            </a:r>
            <a:r>
              <a:rPr lang="en-US" dirty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Pembentukan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pengubahan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pembubaran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negara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diatur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undang-undang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153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PEMBENTUKAN, PENGUBAHAN &amp; PEMBUBARAN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+mj-lt"/>
              </a:rPr>
              <a:t>Pembentukan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paling lama 14 </a:t>
            </a:r>
            <a:r>
              <a:rPr lang="en-US" dirty="0" err="1">
                <a:latin typeface="+mj-lt"/>
              </a:rPr>
              <a:t>hari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kerja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sejak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presiden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mengucapkan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sumpah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janji</a:t>
            </a:r>
            <a:endParaRPr lang="en-US" dirty="0" smtClean="0">
              <a:latin typeface="+mj-lt"/>
            </a:endParaRPr>
          </a:p>
          <a:p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pemerintahan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nomenklatur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tegas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disebutkan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UUD 194 </a:t>
            </a:r>
            <a:r>
              <a:rPr lang="en-US" dirty="0" err="1">
                <a:latin typeface="+mj-lt"/>
              </a:rPr>
              <a:t>harus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dibentuk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tersendiri</a:t>
            </a:r>
            <a:endParaRPr lang="en-US" dirty="0" smtClean="0">
              <a:latin typeface="+mj-lt"/>
            </a:endParaRPr>
          </a:p>
          <a:p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kepentingan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sinkronisasi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koordinasi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presiden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juga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membentuk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koordinasi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338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PEMBENTUKAN, PENGUBAHAN &amp; PEMBUBARAN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membidangi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pemerintahan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selain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nomenklatur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tegas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disebutkan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UUD 1945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diubah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oleh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presiden</a:t>
            </a:r>
            <a:endParaRPr lang="en-US" dirty="0" smtClean="0">
              <a:latin typeface="+mj-lt"/>
            </a:endParaRPr>
          </a:p>
          <a:p>
            <a:r>
              <a:rPr lang="en-US" dirty="0" err="1">
                <a:latin typeface="+mj-lt"/>
              </a:rPr>
              <a:t>Pemisahan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penggabungan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pembubaran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tersebut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dilakukan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pertimbangan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Dewan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Perwakilan</a:t>
            </a:r>
            <a:r>
              <a:rPr lang="en-US" dirty="0">
                <a:latin typeface="+mj-lt"/>
              </a:rPr>
              <a:t> Rakyat (DPR), </a:t>
            </a:r>
            <a:r>
              <a:rPr lang="en-US" dirty="0" err="1">
                <a:latin typeface="+mj-lt"/>
              </a:rPr>
              <a:t>kecuali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pembubaran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yang </a:t>
            </a:r>
            <a:r>
              <a:rPr lang="en-US" dirty="0" err="1">
                <a:latin typeface="+mj-lt"/>
              </a:rPr>
              <a:t>menangani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urusan</a:t>
            </a:r>
            <a:r>
              <a:rPr lang="en-US" dirty="0">
                <a:latin typeface="+mj-lt"/>
              </a:rPr>
              <a:t> agama, </a:t>
            </a:r>
            <a:r>
              <a:rPr lang="en-US" dirty="0" err="1">
                <a:latin typeface="+mj-lt"/>
              </a:rPr>
              <a:t>hukum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keamanan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keuangan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harus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persetujuan</a:t>
            </a:r>
            <a:r>
              <a:rPr lang="en-US" dirty="0">
                <a:latin typeface="+mj-lt"/>
              </a:rPr>
              <a:t> DPR</a:t>
            </a:r>
          </a:p>
        </p:txBody>
      </p:sp>
    </p:spTree>
    <p:extLst>
      <p:ext uri="{BB962C8B-B14F-4D97-AF65-F5344CB8AC3E}">
        <p14:creationId xmlns:p14="http://schemas.microsoft.com/office/powerpoint/2010/main" val="15406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DAFTAR KEMENTERIAN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latin typeface="+mj-lt"/>
              </a:rPr>
              <a:t>Setiap kementerian membidangi urusan tertentu dalam </a:t>
            </a:r>
            <a:r>
              <a:rPr lang="sv-SE" dirty="0" smtClean="0">
                <a:latin typeface="+mj-lt"/>
              </a:rPr>
              <a:t>pemerintahan</a:t>
            </a:r>
          </a:p>
          <a:p>
            <a:r>
              <a:rPr lang="en-US" dirty="0" err="1">
                <a:latin typeface="+mj-lt"/>
              </a:rPr>
              <a:t>Berdasarkan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Perpres</a:t>
            </a:r>
            <a:r>
              <a:rPr lang="en-US" dirty="0">
                <a:latin typeface="+mj-lt"/>
              </a:rPr>
              <a:t> No. 47 </a:t>
            </a:r>
            <a:r>
              <a:rPr lang="en-US" dirty="0" err="1">
                <a:latin typeface="+mj-lt"/>
              </a:rPr>
              <a:t>Tahun</a:t>
            </a:r>
            <a:r>
              <a:rPr lang="en-US" dirty="0">
                <a:latin typeface="+mj-lt"/>
              </a:rPr>
              <a:t> 2009, </a:t>
            </a:r>
            <a:r>
              <a:rPr lang="en-US" dirty="0" err="1">
                <a:latin typeface="+mj-lt"/>
              </a:rPr>
              <a:t>kementerian-kementerian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tersebut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adalah</a:t>
            </a:r>
            <a:r>
              <a:rPr lang="en-US" dirty="0" smtClean="0">
                <a:latin typeface="+mj-lt"/>
              </a:rPr>
              <a:t>:</a:t>
            </a:r>
          </a:p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b="1" dirty="0" err="1">
                <a:latin typeface="+mj-lt"/>
              </a:rPr>
              <a:t>Kementerian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menangani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urusan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pemerintahan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nomenklatur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kementeriannya</a:t>
            </a:r>
            <a:r>
              <a:rPr lang="en-US" b="1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secara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tegas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disebutkan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dalam</a:t>
            </a:r>
            <a:r>
              <a:rPr lang="en-US" dirty="0">
                <a:latin typeface="+mj-lt"/>
              </a:rPr>
              <a:t> UUD 1945, </a:t>
            </a:r>
            <a:r>
              <a:rPr lang="en-US" dirty="0" err="1">
                <a:latin typeface="+mj-lt"/>
              </a:rPr>
              <a:t>terdiri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atas</a:t>
            </a:r>
            <a:r>
              <a:rPr lang="en-US" dirty="0">
                <a:latin typeface="+mj-lt"/>
              </a:rPr>
              <a:t>: 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Kementerian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Luar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Negeri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Pertahanan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Kementerian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Negeri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474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DAFTAR KEMENTERIAN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1534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+mj-lt"/>
              </a:rPr>
              <a:t>Kementerian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menangani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urusan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pemerintahan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ruang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lingkupnya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disebutkan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UUD 1945, </a:t>
            </a:r>
            <a:r>
              <a:rPr lang="en-US" b="1" dirty="0" err="1">
                <a:latin typeface="+mj-lt"/>
              </a:rPr>
              <a:t>terdiri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atas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:</a:t>
            </a:r>
          </a:p>
          <a:p>
            <a:r>
              <a:rPr lang="en-US" dirty="0" err="1" smtClean="0">
                <a:latin typeface="+mj-lt"/>
              </a:rPr>
              <a:t>Kementerian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Keuangan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Kementerian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Hukum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HAM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Energi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Sumber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Daya</a:t>
            </a:r>
            <a:r>
              <a:rPr lang="en-US" dirty="0">
                <a:latin typeface="+mj-lt"/>
              </a:rPr>
              <a:t> Mineral</a:t>
            </a: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Perindustrian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Perdagangan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Pertanian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Kehutanan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Perhubungan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Kelautan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Perikanan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Tenaga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Kerja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Transmigrasi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Pekerjaan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Umum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Kesehatan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Pendidikan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Kebudayaan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sebelumnya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bernama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Pendidikan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Nasional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Sosial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Agama</a:t>
            </a: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Pariwisata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Ekonomi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Kreatif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sebelumnya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bernama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Kebudayaan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Pariwisata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Komunikasi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Informatika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193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/>
              <a:t>DAFTAR KEMENTERIAN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+mj-lt"/>
              </a:rPr>
              <a:t>Kementerian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yang </a:t>
            </a:r>
            <a:r>
              <a:rPr lang="en-US" b="1" dirty="0" err="1">
                <a:latin typeface="+mj-lt"/>
              </a:rPr>
              <a:t>menangani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urusan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pemerintahan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rangka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penajaman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koordinasi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sinkronisasi</a:t>
            </a:r>
            <a:r>
              <a:rPr lang="en-US" b="1" dirty="0">
                <a:latin typeface="+mj-lt"/>
              </a:rPr>
              <a:t> program </a:t>
            </a:r>
            <a:r>
              <a:rPr lang="en-US" b="1" dirty="0" err="1">
                <a:latin typeface="+mj-lt"/>
              </a:rPr>
              <a:t>pemerintah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terdiri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atas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:</a:t>
            </a:r>
          </a:p>
          <a:p>
            <a:r>
              <a:rPr lang="sv-SE" dirty="0">
                <a:latin typeface="+mj-lt"/>
              </a:rPr>
              <a:t>Kementerian Sekretariat Negara</a:t>
            </a:r>
          </a:p>
          <a:p>
            <a:r>
              <a:rPr lang="sv-SE" dirty="0">
                <a:latin typeface="+mj-lt"/>
              </a:rPr>
              <a:t>Kementerian Riset dan Teknologi</a:t>
            </a:r>
          </a:p>
          <a:p>
            <a:r>
              <a:rPr lang="sv-SE" dirty="0">
                <a:latin typeface="+mj-lt"/>
              </a:rPr>
              <a:t>Kementerian Koperasi dan Usaha Kecil dan Menengah</a:t>
            </a:r>
          </a:p>
          <a:p>
            <a:r>
              <a:rPr lang="sv-SE" dirty="0">
                <a:latin typeface="+mj-lt"/>
              </a:rPr>
              <a:t>Kementerian Lingkungan Hidup</a:t>
            </a:r>
          </a:p>
          <a:p>
            <a:r>
              <a:rPr lang="sv-SE" dirty="0">
                <a:latin typeface="+mj-lt"/>
              </a:rPr>
              <a:t>Kementerian Pemberdayaan Perempuan dan Perlindungan Anak</a:t>
            </a:r>
          </a:p>
          <a:p>
            <a:r>
              <a:rPr lang="sv-SE" dirty="0">
                <a:latin typeface="+mj-lt"/>
              </a:rPr>
              <a:t>Kementerian Pendayagunaan Aparatur Negara dan Reformasi Birokrasi</a:t>
            </a:r>
          </a:p>
          <a:p>
            <a:r>
              <a:rPr lang="sv-SE" dirty="0">
                <a:latin typeface="+mj-lt"/>
              </a:rPr>
              <a:t>Kementerian Pembangunan Daerah Tertinggal</a:t>
            </a:r>
          </a:p>
          <a:p>
            <a:r>
              <a:rPr lang="sv-SE" dirty="0">
                <a:latin typeface="+mj-lt"/>
              </a:rPr>
              <a:t>Kementerian Perencanaan Pembangunan Nasional</a:t>
            </a:r>
          </a:p>
          <a:p>
            <a:r>
              <a:rPr lang="sv-SE" dirty="0">
                <a:latin typeface="+mj-lt"/>
              </a:rPr>
              <a:t>Kementerian Badan Usaha Milik Negara</a:t>
            </a:r>
          </a:p>
          <a:p>
            <a:r>
              <a:rPr lang="sv-SE" dirty="0">
                <a:latin typeface="+mj-lt"/>
              </a:rPr>
              <a:t>Kementerian Perumahan Rakyat</a:t>
            </a:r>
          </a:p>
          <a:p>
            <a:r>
              <a:rPr lang="sv-SE" dirty="0">
                <a:latin typeface="+mj-lt"/>
              </a:rPr>
              <a:t>Kementerian Pemuda dan Olah Raga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8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DAFTAR KEMENTERIAN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+mj-lt"/>
              </a:rPr>
              <a:t>K</a:t>
            </a:r>
            <a:r>
              <a:rPr lang="en-US" b="1" dirty="0" err="1" smtClean="0">
                <a:latin typeface="+mj-lt"/>
              </a:rPr>
              <a:t>ementerian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koordinator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bertugas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melakukan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sinkronisasi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koordinasi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urusan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kementerian-kementerian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berada</a:t>
            </a:r>
            <a:r>
              <a:rPr lang="en-US" b="1" dirty="0">
                <a:latin typeface="+mj-lt"/>
              </a:rPr>
              <a:t> di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lingkup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tugasnya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Koordinator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Bidang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Politik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Hukum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Keamanan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Koordinator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Bidang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Perekonomian</a:t>
            </a:r>
            <a:endParaRPr lang="en-US" dirty="0">
              <a:latin typeface="+mj-lt"/>
            </a:endParaRPr>
          </a:p>
          <a:p>
            <a:r>
              <a:rPr lang="en-US" dirty="0" err="1">
                <a:latin typeface="+mj-lt"/>
              </a:rPr>
              <a:t>Kementerian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Koordinator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Bidang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Kesejahteraan</a:t>
            </a:r>
            <a:r>
              <a:rPr lang="en-US" dirty="0">
                <a:latin typeface="+mj-lt"/>
              </a:rPr>
              <a:t> Rakyat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06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441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  KEMENTERIAN</vt:lpstr>
      <vt:lpstr>INTRODUCTION</vt:lpstr>
      <vt:lpstr>LANDASAN HUKUM</vt:lpstr>
      <vt:lpstr>PEMBENTUKAN, PENGUBAHAN &amp; PEMBUBARAN</vt:lpstr>
      <vt:lpstr>PEMBENTUKAN, PENGUBAHAN &amp; PEMBUBARAN</vt:lpstr>
      <vt:lpstr>DAFTAR KEMENTERIAN</vt:lpstr>
      <vt:lpstr>DAFTAR KEMENTERIAN</vt:lpstr>
      <vt:lpstr>DAFTAR KEMENTERIAN</vt:lpstr>
      <vt:lpstr>DAFTAR KEMENTERIAN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KEMENTERIAN</dc:title>
  <dc:creator>HI-Notebook</dc:creator>
  <cp:lastModifiedBy>HI-Notebook</cp:lastModifiedBy>
  <cp:revision>6</cp:revision>
  <dcterms:created xsi:type="dcterms:W3CDTF">2011-12-22T04:06:15Z</dcterms:created>
  <dcterms:modified xsi:type="dcterms:W3CDTF">2011-12-22T05:17:34Z</dcterms:modified>
</cp:coreProperties>
</file>