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74" r:id="rId29"/>
    <p:sldId id="285" r:id="rId30"/>
    <p:sldId id="27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30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24C38C4-8900-44AD-821E-6A97C36E31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89A350F-DAF9-41AB-9EBF-D1F766AC55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38C4-8900-44AD-821E-6A97C36E31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50F-DAF9-41AB-9EBF-D1F766AC5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38C4-8900-44AD-821E-6A97C36E31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50F-DAF9-41AB-9EBF-D1F766AC55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38C4-8900-44AD-821E-6A97C36E31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50F-DAF9-41AB-9EBF-D1F766AC55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24C38C4-8900-44AD-821E-6A97C36E31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89A350F-DAF9-41AB-9EBF-D1F766AC55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38C4-8900-44AD-821E-6A97C36E31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50F-DAF9-41AB-9EBF-D1F766AC55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38C4-8900-44AD-821E-6A97C36E31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50F-DAF9-41AB-9EBF-D1F766AC55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38C4-8900-44AD-821E-6A97C36E31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50F-DAF9-41AB-9EBF-D1F766AC55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38C4-8900-44AD-821E-6A97C36E31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50F-DAF9-41AB-9EBF-D1F766AC55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38C4-8900-44AD-821E-6A97C36E31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50F-DAF9-41AB-9EBF-D1F766AC55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38C4-8900-44AD-821E-6A97C36E31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50F-DAF9-41AB-9EBF-D1F766AC55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4C38C4-8900-44AD-821E-6A97C36E31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9A350F-DAF9-41AB-9EBF-D1F766AC55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Interaksi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MACAM INTERAKSI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2. BARIS PERINTAH TERSTUKTUR</a:t>
            </a:r>
          </a:p>
          <a:p>
            <a:r>
              <a:rPr lang="en-US" dirty="0" smtClean="0"/>
              <a:t>Dialog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yang </a:t>
            </a:r>
            <a:r>
              <a:rPr lang="en-US" dirty="0" err="1" smtClean="0"/>
              <a:t>dikemas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batch file.</a:t>
            </a:r>
          </a:p>
          <a:p>
            <a:r>
              <a:rPr lang="pt-BR" b="1" dirty="0" smtClean="0"/>
              <a:t>contoh : dalam DOS hampir selalu ada sebuah </a:t>
            </a:r>
            <a:r>
              <a:rPr lang="sv-SE" dirty="0" smtClean="0"/>
              <a:t>berkas bernama AUTOEXEC.BAT. Berkas ini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kemasan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– </a:t>
            </a:r>
            <a:r>
              <a:rPr lang="en-US" dirty="0" err="1" smtClean="0"/>
              <a:t>perintah</a:t>
            </a:r>
            <a:r>
              <a:rPr lang="en-US" dirty="0" smtClean="0"/>
              <a:t> DOS.</a:t>
            </a:r>
          </a:p>
          <a:p>
            <a:pPr>
              <a:buNone/>
            </a:pPr>
            <a:r>
              <a:rPr lang="en-US" dirty="0" smtClean="0"/>
              <a:t>	@ECHO OFF PROMPT $</a:t>
            </a:r>
            <a:r>
              <a:rPr lang="en-US" dirty="0" err="1" smtClean="0"/>
              <a:t>p$g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PATH C:\WINDOWS;C:\DOS</a:t>
            </a:r>
          </a:p>
          <a:p>
            <a:pPr>
              <a:buNone/>
            </a:pPr>
            <a:r>
              <a:rPr lang="en-US" dirty="0" smtClean="0"/>
              <a:t>	SET TEMP-C:\DOS</a:t>
            </a:r>
          </a:p>
          <a:p>
            <a:pPr>
              <a:buNone/>
            </a:pPr>
            <a:r>
              <a:rPr lang="en-US" dirty="0" smtClean="0"/>
              <a:t>	C:\WINDOWS\DXPMODE 60</a:t>
            </a:r>
          </a:p>
          <a:p>
            <a:pPr>
              <a:buNone/>
            </a:pPr>
            <a:r>
              <a:rPr lang="en-US" dirty="0" smtClean="0"/>
              <a:t>	C:\WINDOWS\MSCDEX.EXE /S /D:MSCD001 /M:8 /V</a:t>
            </a:r>
          </a:p>
          <a:p>
            <a:pPr>
              <a:buNone/>
            </a:pPr>
            <a:r>
              <a:rPr lang="en-US" dirty="0" smtClean="0"/>
              <a:t>	C:\DOS\SMARTDRV.EXE /X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MACAM INTERAKSI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file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b="1" dirty="0" err="1" smtClean="0"/>
              <a:t>perintah</a:t>
            </a:r>
            <a:r>
              <a:rPr lang="en-US" b="1" dirty="0" smtClean="0"/>
              <a:t> yang </a:t>
            </a:r>
            <a:r>
              <a:rPr lang="en-US" b="1" dirty="0" err="1" smtClean="0"/>
              <a:t>berdiri</a:t>
            </a:r>
            <a:r>
              <a:rPr lang="en-US" b="1" dirty="0" smtClean="0"/>
              <a:t> </a:t>
            </a:r>
            <a:r>
              <a:rPr lang="en-US" b="1" dirty="0" err="1" smtClean="0"/>
              <a:t>sendiri</a:t>
            </a:r>
            <a:r>
              <a:rPr lang="en-US" b="1" dirty="0" smtClean="0"/>
              <a:t>. </a:t>
            </a: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pengguna</a:t>
            </a:r>
            <a:r>
              <a:rPr lang="en-US" b="1" dirty="0" smtClean="0"/>
              <a:t> yang </a:t>
            </a:r>
            <a:r>
              <a:rPr lang="en-US" b="1" dirty="0" err="1" smtClean="0"/>
              <a:t>kurang</a:t>
            </a:r>
            <a:r>
              <a:rPr lang="en-US" b="1" dirty="0" smtClean="0"/>
              <a:t> </a:t>
            </a:r>
            <a:r>
              <a:rPr lang="en-US" dirty="0" err="1" smtClean="0"/>
              <a:t>kerjaan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menghidupkan</a:t>
            </a:r>
            <a:r>
              <a:rPr lang="en-US" dirty="0" smtClean="0"/>
              <a:t> </a:t>
            </a:r>
            <a:r>
              <a:rPr lang="fi-FI" dirty="0" smtClean="0"/>
              <a:t>komputernya ia akan selalu </a:t>
            </a:r>
            <a:r>
              <a:rPr lang="fi-FI" b="1" dirty="0" smtClean="0"/>
              <a:t>mengetikkan perintah – perintah di atas satu demi satu.</a:t>
            </a:r>
          </a:p>
          <a:p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yang </a:t>
            </a:r>
            <a:r>
              <a:rPr lang="en-US" b="1" dirty="0" smtClean="0"/>
              <a:t>’smart’,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dipastikan</a:t>
            </a:r>
            <a:r>
              <a:rPr lang="en-US" b="1" dirty="0" smtClean="0"/>
              <a:t> </a:t>
            </a:r>
            <a:r>
              <a:rPr lang="en-US" b="1" dirty="0" err="1" smtClean="0"/>
              <a:t>ia</a:t>
            </a:r>
            <a:r>
              <a:rPr lang="en-US" b="1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mengetikkan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–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per </a:t>
            </a:r>
            <a:r>
              <a:rPr lang="en-US" dirty="0" err="1" smtClean="0"/>
              <a:t>satu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	C:\&gt;AUTOEXEC</a:t>
            </a:r>
          </a:p>
          <a:p>
            <a:pPr>
              <a:buNone/>
            </a:pPr>
            <a:r>
              <a:rPr lang="fi-FI" dirty="0" smtClean="0"/>
              <a:t>	maka keseluruhan perintah diatas akan dikerjakan </a:t>
            </a:r>
            <a:r>
              <a:rPr lang="en-US" dirty="0" err="1" smtClean="0"/>
              <a:t>komputer</a:t>
            </a:r>
            <a:endParaRPr lang="en-US" dirty="0" smtClean="0"/>
          </a:p>
          <a:p>
            <a:r>
              <a:rPr lang="en-US" dirty="0" err="1" smtClean="0"/>
              <a:t>Keuntungan</a:t>
            </a:r>
            <a:r>
              <a:rPr lang="en-US" dirty="0" smtClean="0"/>
              <a:t> :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endParaRPr lang="en-US" dirty="0" smtClean="0"/>
          </a:p>
          <a:p>
            <a:r>
              <a:rPr lang="en-US" dirty="0" err="1" smtClean="0"/>
              <a:t>Kerugian</a:t>
            </a:r>
            <a:r>
              <a:rPr lang="en-US" dirty="0" smtClean="0"/>
              <a:t> : </a:t>
            </a: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MACAM INTERAKSI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3. MENU</a:t>
            </a:r>
          </a:p>
          <a:p>
            <a:r>
              <a:rPr lang="fi-FI" dirty="0" smtClean="0"/>
              <a:t>Sekumpulan pilihan tampil di layar</a:t>
            </a:r>
          </a:p>
          <a:p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endParaRPr lang="en-US" dirty="0" smtClean="0"/>
          </a:p>
          <a:p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mouse,kode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/</a:t>
            </a:r>
            <a:r>
              <a:rPr lang="en-US" dirty="0" err="1" smtClean="0"/>
              <a:t>huruf</a:t>
            </a:r>
            <a:endParaRPr lang="en-US" dirty="0" smtClean="0"/>
          </a:p>
          <a:p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urut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pengelompokan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smtClean="0"/>
              <a:t>· </a:t>
            </a:r>
            <a:r>
              <a:rPr lang="en-US" b="1" dirty="0" err="1" smtClean="0"/>
              <a:t>Sistem</a:t>
            </a:r>
            <a:r>
              <a:rPr lang="en-US" b="1" dirty="0" smtClean="0"/>
              <a:t> menu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berupa</a:t>
            </a:r>
            <a:r>
              <a:rPr lang="en-US" b="1" dirty="0" smtClean="0"/>
              <a:t> :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MACAM INTERAKSI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b="1" dirty="0" smtClean="0"/>
              <a:t>Menu </a:t>
            </a:r>
            <a:r>
              <a:rPr lang="en-US" b="1" dirty="0" err="1" smtClean="0"/>
              <a:t>Datar</a:t>
            </a:r>
            <a:endParaRPr lang="en-US" b="1" dirty="0" smtClean="0"/>
          </a:p>
          <a:p>
            <a:pPr>
              <a:buNone/>
            </a:pPr>
            <a:r>
              <a:rPr lang="fi-FI" dirty="0" smtClean="0"/>
              <a:t>	Cara akses pilihan dapat menggunakan </a:t>
            </a:r>
            <a:r>
              <a:rPr lang="en-US" dirty="0" err="1" smtClean="0"/>
              <a:t>selektor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bullet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sv-SE" dirty="0" smtClean="0"/>
              <a:t>berupa angka/huruf, dapat juga dengan </a:t>
            </a:r>
            <a:r>
              <a:rPr lang="en-US" dirty="0" err="1" smtClean="0"/>
              <a:t>kursor</a:t>
            </a:r>
            <a:r>
              <a:rPr lang="en-US" dirty="0" smtClean="0"/>
              <a:t> ¬-® ¯ (highlight marker)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enter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Menu </a:t>
            </a:r>
            <a:r>
              <a:rPr lang="en-US" b="1" dirty="0" err="1" smtClean="0"/>
              <a:t>Tarik</a:t>
            </a:r>
            <a:r>
              <a:rPr lang="en-US" b="1" dirty="0" smtClean="0"/>
              <a:t> (</a:t>
            </a:r>
            <a:r>
              <a:rPr lang="en-US" b="1" dirty="0" err="1" smtClean="0"/>
              <a:t>pulldown</a:t>
            </a:r>
            <a:r>
              <a:rPr lang="en-US" b="1" dirty="0" smtClean="0"/>
              <a:t> menu/ pop-up menu)</a:t>
            </a:r>
          </a:p>
          <a:p>
            <a:r>
              <a:rPr lang="en-US" dirty="0" err="1" smtClean="0"/>
              <a:t>Disebut</a:t>
            </a:r>
            <a:r>
              <a:rPr lang="en-US" dirty="0" smtClean="0"/>
              <a:t> menu </a:t>
            </a:r>
            <a:r>
              <a:rPr lang="en-US" dirty="0" err="1" smtClean="0"/>
              <a:t>tarik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seolah</a:t>
            </a:r>
            <a:r>
              <a:rPr lang="en-US" dirty="0" smtClean="0"/>
              <a:t> – </a:t>
            </a:r>
            <a:r>
              <a:rPr lang="en-US" dirty="0" err="1" smtClean="0"/>
              <a:t>olah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“</a:t>
            </a:r>
            <a:r>
              <a:rPr lang="en-US" dirty="0" err="1" smtClean="0"/>
              <a:t>memegang”sebuah</a:t>
            </a:r>
            <a:r>
              <a:rPr lang="en-US" dirty="0" smtClean="0"/>
              <a:t> menu/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“</a:t>
            </a:r>
            <a:r>
              <a:rPr lang="en-US" dirty="0" err="1" smtClean="0"/>
              <a:t>menarik</a:t>
            </a:r>
            <a:r>
              <a:rPr lang="en-US" dirty="0" smtClean="0"/>
              <a:t>”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,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submenu </a:t>
            </a:r>
            <a:r>
              <a:rPr lang="en-US" dirty="0" err="1" smtClean="0"/>
              <a:t>dari</a:t>
            </a:r>
            <a:r>
              <a:rPr lang="en-US" dirty="0" smtClean="0"/>
              <a:t> menu/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dikonfirmasikan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subpilihan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Memanfaatkan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WIMP</a:t>
            </a:r>
          </a:p>
          <a:p>
            <a:r>
              <a:rPr lang="en-US" b="1" dirty="0" err="1" smtClean="0"/>
              <a:t>Keuntungan</a:t>
            </a:r>
            <a:r>
              <a:rPr lang="en-US" b="1" dirty="0" smtClean="0"/>
              <a:t> / </a:t>
            </a:r>
            <a:r>
              <a:rPr lang="en-US" b="1" dirty="0" err="1" smtClean="0"/>
              <a:t>Kerugian</a:t>
            </a:r>
            <a:endParaRPr lang="en-US" b="1" dirty="0" smtClean="0"/>
          </a:p>
          <a:p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pengetikan</a:t>
            </a:r>
            <a:endParaRPr lang="en-US" dirty="0" smtClean="0"/>
          </a:p>
          <a:p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terdefinisi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endParaRPr lang="en-US" dirty="0" smtClean="0"/>
          </a:p>
          <a:p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tool</a:t>
            </a:r>
          </a:p>
          <a:p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endParaRPr lang="en-US" dirty="0" smtClean="0"/>
          </a:p>
          <a:p>
            <a:r>
              <a:rPr lang="en-US" dirty="0" err="1" smtClean="0"/>
              <a:t>Memakan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endParaRPr lang="en-US" dirty="0" smtClean="0"/>
          </a:p>
          <a:p>
            <a:r>
              <a:rPr lang="en-US" dirty="0" err="1" smtClean="0"/>
              <a:t>Memakan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(</a:t>
            </a:r>
            <a:r>
              <a:rPr lang="en-US" dirty="0" err="1" smtClean="0"/>
              <a:t>simpan</a:t>
            </a:r>
            <a:r>
              <a:rPr lang="en-US" dirty="0" smtClean="0"/>
              <a:t>/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dialog </a:t>
            </a:r>
            <a:r>
              <a:rPr lang="en-US" dirty="0" err="1" smtClean="0"/>
              <a:t>inisiatif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(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dipaksa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MACAM INTERAKSI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3605212" y="1620837"/>
            <a:ext cx="19335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MACAM INTERAKSI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4. BAHASA ALAMI</a:t>
            </a:r>
          </a:p>
          <a:p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–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dialog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instruksinya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fi-FI" dirty="0" smtClean="0"/>
              <a:t>dibatasi oleh sintaksis yang digunakan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,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sv-SE" dirty="0" smtClean="0"/>
              <a:t>instruksinya dengan kalimat – kalimat yang lebih </a:t>
            </a:r>
            <a:r>
              <a:rPr lang="en-US" dirty="0" err="1" smtClean="0"/>
              <a:t>manusiawi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Kata-kata</a:t>
            </a:r>
            <a:r>
              <a:rPr lang="en-US" dirty="0" smtClean="0"/>
              <a:t>/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b="1" dirty="0" smtClean="0"/>
              <a:t>DISPLAY ALL </a:t>
            </a:r>
            <a:r>
              <a:rPr lang="en-US" b="1" dirty="0" err="1" smtClean="0"/>
              <a:t>dalam</a:t>
            </a:r>
            <a:r>
              <a:rPr lang="en-US" b="1" dirty="0" smtClean="0"/>
              <a:t> dBase</a:t>
            </a:r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Pascal</a:t>
            </a:r>
          </a:p>
          <a:p>
            <a:pPr>
              <a:buNone/>
            </a:pPr>
            <a:r>
              <a:rPr lang="en-US" dirty="0" smtClean="0"/>
              <a:t> 	While not </a:t>
            </a:r>
            <a:r>
              <a:rPr lang="en-US" dirty="0" err="1" smtClean="0"/>
              <a:t>eof</a:t>
            </a:r>
            <a:r>
              <a:rPr lang="en-US" dirty="0" smtClean="0"/>
              <a:t>(T) do</a:t>
            </a:r>
          </a:p>
          <a:p>
            <a:pPr>
              <a:buNone/>
            </a:pPr>
            <a:r>
              <a:rPr lang="en-US" dirty="0" smtClean="0"/>
              <a:t> 	Begin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Readln</a:t>
            </a:r>
            <a:r>
              <a:rPr lang="en-US" dirty="0" smtClean="0"/>
              <a:t>(T,S);</a:t>
            </a:r>
          </a:p>
          <a:p>
            <a:pPr>
              <a:buNone/>
            </a:pPr>
            <a:r>
              <a:rPr lang="en-US" dirty="0" smtClean="0"/>
              <a:t>	If </a:t>
            </a:r>
            <a:r>
              <a:rPr lang="en-US" dirty="0" err="1" smtClean="0"/>
              <a:t>IpSem</a:t>
            </a:r>
            <a:r>
              <a:rPr lang="en-US" dirty="0" smtClean="0"/>
              <a:t> &gt; 3.0 then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Writeln</a:t>
            </a:r>
            <a:r>
              <a:rPr lang="en-US" dirty="0" smtClean="0"/>
              <a:t>(</a:t>
            </a:r>
            <a:r>
              <a:rPr lang="en-US" dirty="0" err="1" smtClean="0"/>
              <a:t>namamahasiswa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End;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n-NO" b="1" dirty="0" smtClean="0"/>
              <a:t>5. DIALOG DENGAN TANYA JAWAB </a:t>
            </a:r>
            <a:r>
              <a:rPr lang="en-US" b="1" dirty="0" smtClean="0"/>
              <a:t>TERSTRUKTUR (QUERY)</a:t>
            </a:r>
          </a:p>
          <a:p>
            <a:r>
              <a:rPr lang="sv-SE" dirty="0" smtClean="0"/>
              <a:t>Bila pengguna melakukan interaksi dengan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endParaRPr lang="en-US" dirty="0" smtClean="0"/>
          </a:p>
          <a:p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pemula</a:t>
            </a:r>
            <a:endParaRPr lang="en-US" dirty="0" smtClean="0"/>
          </a:p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b="1" dirty="0" err="1" smtClean="0"/>
              <a:t>Bahasa</a:t>
            </a:r>
            <a:r>
              <a:rPr lang="en-US" b="1" dirty="0" smtClean="0"/>
              <a:t> query </a:t>
            </a:r>
            <a:r>
              <a:rPr lang="en-US" b="1" dirty="0" err="1" smtClean="0"/>
              <a:t>digunakan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menyusun</a:t>
            </a:r>
            <a:r>
              <a:rPr lang="en-US" b="1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database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Efektifitas</a:t>
            </a:r>
            <a:r>
              <a:rPr lang="en-US" dirty="0" smtClean="0"/>
              <a:t> </a:t>
            </a:r>
            <a:r>
              <a:rPr lang="en-US" dirty="0" err="1" smtClean="0"/>
              <a:t>penggunaannya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database,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pembuatnya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Contoh</a:t>
            </a:r>
            <a:r>
              <a:rPr lang="en-US" b="1" dirty="0" smtClean="0"/>
              <a:t> : SQL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nim,nama</a:t>
            </a:r>
            <a:r>
              <a:rPr lang="en-US" dirty="0" smtClean="0"/>
              <a:t> from </a:t>
            </a:r>
            <a:r>
              <a:rPr lang="en-US" dirty="0" err="1" smtClean="0"/>
              <a:t>mahasiswa</a:t>
            </a:r>
            <a:r>
              <a:rPr lang="en-US" dirty="0" smtClean="0"/>
              <a:t> where </a:t>
            </a:r>
            <a:r>
              <a:rPr lang="en-US" dirty="0" err="1" smtClean="0"/>
              <a:t>ipk</a:t>
            </a:r>
            <a:r>
              <a:rPr lang="en-US" dirty="0" smtClean="0"/>
              <a:t>&gt;=3.0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b="1" dirty="0" smtClean="0"/>
              <a:t>FORMULIR ISIAN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pendataan</a:t>
            </a:r>
            <a:endParaRPr lang="en-US" dirty="0" smtClean="0"/>
          </a:p>
          <a:p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endParaRPr lang="en-US" dirty="0" smtClean="0"/>
          </a:p>
          <a:p>
            <a:r>
              <a:rPr lang="fi-FI" dirty="0" smtClean="0"/>
              <a:t>Data diinputkan pada kolom-kolom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endParaRPr lang="en-US" dirty="0" smtClean="0"/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(</a:t>
            </a:r>
            <a:r>
              <a:rPr lang="en-US" dirty="0" err="1" smtClean="0"/>
              <a:t>koreksi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MACAM INTERAKSI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3081337" y="1682750"/>
            <a:ext cx="298132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KERANGKA KERJA INTERAKSI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b="1" dirty="0" err="1" smtClean="0"/>
              <a:t>Interaksi</a:t>
            </a:r>
            <a:r>
              <a:rPr lang="en-US" b="1" dirty="0" smtClean="0"/>
              <a:t> : </a:t>
            </a:r>
            <a:r>
              <a:rPr lang="en-US" b="1" dirty="0" err="1" smtClean="0"/>
              <a:t>komunikasi</a:t>
            </a:r>
            <a:r>
              <a:rPr lang="en-US" b="1" dirty="0" smtClean="0"/>
              <a:t> </a:t>
            </a:r>
            <a:r>
              <a:rPr lang="en-US" b="1" dirty="0" err="1" smtClean="0"/>
              <a:t>antar</a:t>
            </a:r>
            <a:r>
              <a:rPr lang="en-US" b="1" dirty="0" smtClean="0"/>
              <a:t> user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b="1" dirty="0" err="1" smtClean="0"/>
              <a:t>Kerangka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 Donald Norman :</a:t>
            </a:r>
          </a:p>
          <a:p>
            <a:pPr lvl="1">
              <a:buNone/>
            </a:pPr>
            <a:r>
              <a:rPr lang="en-US" dirty="0" smtClean="0"/>
              <a:t>- User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- </a:t>
            </a:r>
            <a:r>
              <a:rPr lang="en-US" dirty="0" err="1" smtClean="0"/>
              <a:t>Rumuskan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/</a:t>
            </a:r>
            <a:r>
              <a:rPr lang="en-US" dirty="0" err="1" smtClean="0"/>
              <a:t>keinginan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-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/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- </a:t>
            </a:r>
            <a:r>
              <a:rPr lang="en-US" dirty="0" err="1" smtClean="0"/>
              <a:t>Jalankan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/</a:t>
            </a:r>
            <a:r>
              <a:rPr lang="en-US" dirty="0" err="1" smtClean="0"/>
              <a:t>aksi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- </a:t>
            </a:r>
            <a:r>
              <a:rPr lang="en-US" dirty="0" err="1" smtClean="0"/>
              <a:t>Pahami</a:t>
            </a:r>
            <a:r>
              <a:rPr lang="en-US" dirty="0" smtClean="0"/>
              <a:t> </a:t>
            </a:r>
            <a:r>
              <a:rPr lang="en-US" dirty="0" err="1" smtClean="0"/>
              <a:t>perintah-perintah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- </a:t>
            </a:r>
            <a:r>
              <a:rPr lang="en-US" dirty="0" err="1" smtClean="0"/>
              <a:t>Terjemahkan</a:t>
            </a:r>
            <a:r>
              <a:rPr lang="en-US" dirty="0" smtClean="0"/>
              <a:t> </a:t>
            </a:r>
            <a:r>
              <a:rPr lang="en-US" dirty="0" err="1" smtClean="0"/>
              <a:t>perintah-perintah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635000" lvl="1" indent="-234950">
              <a:buNone/>
            </a:pPr>
            <a:r>
              <a:rPr lang="en-US" dirty="0" smtClean="0"/>
              <a:t> -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perintah-perintah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MACAM INTERAKSI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b="1" dirty="0" smtClean="0"/>
              <a:t>SPREADSHEET</a:t>
            </a:r>
          </a:p>
          <a:p>
            <a:r>
              <a:rPr lang="sv-SE" dirty="0" smtClean="0"/>
              <a:t>Formulir isian dengan beragam variasi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data </a:t>
            </a:r>
            <a:r>
              <a:rPr lang="en-US" dirty="0" err="1" smtClean="0"/>
              <a:t>atau</a:t>
            </a:r>
            <a:r>
              <a:rPr lang="en-US" dirty="0" smtClean="0"/>
              <a:t> formula(</a:t>
            </a:r>
            <a:r>
              <a:rPr lang="en-US" dirty="0" err="1" smtClean="0"/>
              <a:t>rumus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-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sv-SE" dirty="0" smtClean="0"/>
              <a:t>yang lain, misal penjumlahan dalam 1 kolom</a:t>
            </a:r>
          </a:p>
          <a:p>
            <a:r>
              <a:rPr lang="it-IT" dirty="0" smtClean="0"/>
              <a:t>Pengguna dapat mengisi dan mengganti data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Contoh</a:t>
            </a:r>
            <a:r>
              <a:rPr lang="en-US" b="1" dirty="0" smtClean="0"/>
              <a:t> : </a:t>
            </a:r>
            <a:r>
              <a:rPr lang="en-US" b="1" dirty="0" err="1" smtClean="0"/>
              <a:t>Visicalc</a:t>
            </a:r>
            <a:r>
              <a:rPr lang="en-US" b="1" dirty="0" smtClean="0"/>
              <a:t>, Q-Pro, Lotus 123, Excel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b="1" dirty="0" smtClean="0"/>
              <a:t>WIMP</a:t>
            </a:r>
          </a:p>
          <a:p>
            <a:r>
              <a:rPr lang="en-US" b="1" dirty="0" smtClean="0"/>
              <a:t>Window Icon Menu Pointer </a:t>
            </a:r>
            <a:r>
              <a:rPr lang="en-US" b="1" dirty="0" err="1" smtClean="0"/>
              <a:t>atau</a:t>
            </a:r>
            <a:r>
              <a:rPr lang="en-US" b="1" dirty="0" smtClean="0"/>
              <a:t> Window Icon</a:t>
            </a:r>
          </a:p>
          <a:p>
            <a:r>
              <a:rPr lang="en-US" b="1" dirty="0" smtClean="0"/>
              <a:t>Mouse Pull-down Menu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model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nteraktif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PC</a:t>
            </a:r>
          </a:p>
          <a:p>
            <a:r>
              <a:rPr lang="en-US" b="1" dirty="0" smtClean="0"/>
              <a:t>Window :</a:t>
            </a:r>
          </a:p>
          <a:p>
            <a:r>
              <a:rPr lang="en-US" dirty="0" smtClean="0"/>
              <a:t>Area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terminal yang </a:t>
            </a:r>
            <a:r>
              <a:rPr lang="en-US" dirty="0" err="1" smtClean="0"/>
              <a:t>mandiri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 smtClean="0"/>
          </a:p>
          <a:p>
            <a:r>
              <a:rPr lang="sv-SE" dirty="0" smtClean="0"/>
              <a:t>Dapat bertumpukan, disembunyikan, atau ditampilkan </a:t>
            </a:r>
            <a:r>
              <a:rPr lang="en-US" dirty="0" err="1" smtClean="0"/>
              <a:t>semua</a:t>
            </a:r>
            <a:endParaRPr lang="en-US" dirty="0" smtClean="0"/>
          </a:p>
          <a:p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b="1" dirty="0" smtClean="0"/>
              <a:t>scrollbars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menggulung</a:t>
            </a:r>
            <a:r>
              <a:rPr lang="en-US" b="1" dirty="0" smtClean="0"/>
              <a:t> </a:t>
            </a:r>
            <a:r>
              <a:rPr lang="en-US" b="1" dirty="0" err="1" smtClean="0"/>
              <a:t>layar</a:t>
            </a:r>
            <a:r>
              <a:rPr lang="en-US" b="1" dirty="0" smtClean="0"/>
              <a:t> </a:t>
            </a:r>
            <a:r>
              <a:rPr lang="en-US" b="1" dirty="0" err="1" smtClean="0"/>
              <a:t>naik</a:t>
            </a:r>
            <a:r>
              <a:rPr lang="en-US" b="1" dirty="0" smtClean="0"/>
              <a:t> </a:t>
            </a:r>
            <a:r>
              <a:rPr lang="fi-FI" dirty="0" smtClean="0"/>
              <a:t>turun atau menggeser layar kanan kiri</a:t>
            </a:r>
          </a:p>
          <a:p>
            <a:r>
              <a:rPr lang="en-US" b="1" dirty="0" err="1" smtClean="0"/>
              <a:t>Tittle</a:t>
            </a:r>
            <a:r>
              <a:rPr lang="en-US" b="1" dirty="0" smtClean="0"/>
              <a:t> bar </a:t>
            </a:r>
            <a:r>
              <a:rPr lang="en-US" b="1" dirty="0" err="1" smtClean="0"/>
              <a:t>berisi</a:t>
            </a:r>
            <a:r>
              <a:rPr lang="en-US" b="1" dirty="0" smtClean="0"/>
              <a:t> </a:t>
            </a:r>
            <a:r>
              <a:rPr lang="en-US" b="1" dirty="0" err="1" smtClean="0"/>
              <a:t>judul</a:t>
            </a:r>
            <a:r>
              <a:rPr lang="en-US" b="1" dirty="0" smtClean="0"/>
              <a:t> / </a:t>
            </a:r>
            <a:r>
              <a:rPr lang="en-US" b="1" dirty="0" err="1" smtClean="0"/>
              <a:t>nama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window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Icon</a:t>
            </a:r>
          </a:p>
          <a:p>
            <a:pPr lvl="1"/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 smtClean="0"/>
          </a:p>
          <a:p>
            <a:pPr lvl="1"/>
            <a:r>
              <a:rPr lang="en-US" dirty="0" smtClean="0"/>
              <a:t>Window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diperkecil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ikon-ikon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endParaRPr lang="en-US" dirty="0" smtClean="0"/>
          </a:p>
          <a:p>
            <a:pPr lvl="1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ikon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diwakili</a:t>
            </a:r>
            <a:endParaRPr lang="en-US" dirty="0" smtClean="0"/>
          </a:p>
          <a:p>
            <a:r>
              <a:rPr lang="en-US" b="1" dirty="0" err="1" smtClean="0"/>
              <a:t>Kelebihan</a:t>
            </a:r>
            <a:r>
              <a:rPr lang="en-US" b="1" dirty="0" smtClean="0"/>
              <a:t> :</a:t>
            </a:r>
          </a:p>
          <a:p>
            <a:pPr lvl="1"/>
            <a:r>
              <a:rPr lang="fi-FI" dirty="0" smtClean="0"/>
              <a:t>icon merupakan variasi dari menu, karena satu ikon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,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menu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  <a:p>
            <a:pPr lvl="1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terobosan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yang </a:t>
            </a:r>
            <a:r>
              <a:rPr lang="en-US" dirty="0" err="1" smtClean="0"/>
              <a:t>alamiah</a:t>
            </a:r>
            <a:r>
              <a:rPr lang="en-US" dirty="0" smtClean="0"/>
              <a:t>, </a:t>
            </a:r>
            <a:r>
              <a:rPr lang="en-US" dirty="0" err="1" smtClean="0"/>
              <a:t>ringkas</a:t>
            </a:r>
            <a:r>
              <a:rPr lang="en-US" dirty="0" smtClean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&amp; </a:t>
            </a:r>
            <a:r>
              <a:rPr lang="en-US" dirty="0" err="1" smtClean="0"/>
              <a:t>dikenal</a:t>
            </a:r>
            <a:endParaRPr lang="en-US" dirty="0" smtClean="0"/>
          </a:p>
          <a:p>
            <a:pPr lvl="1"/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tekstual</a:t>
            </a:r>
            <a:endParaRPr lang="en-US" dirty="0" smtClean="0"/>
          </a:p>
          <a:p>
            <a:pPr lvl="1"/>
            <a:r>
              <a:rPr lang="en-US" dirty="0" err="1" smtClean="0"/>
              <a:t>menyingkat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memperkecil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software</a:t>
            </a:r>
          </a:p>
          <a:p>
            <a:pPr lvl="1"/>
            <a:r>
              <a:rPr lang="en-US" dirty="0" err="1" smtClean="0"/>
              <a:t>kinerja</a:t>
            </a:r>
            <a:r>
              <a:rPr lang="en-US" dirty="0" smtClean="0"/>
              <a:t> user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lvl="1"/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pemrogram</a:t>
            </a:r>
            <a:endParaRPr lang="en-US" dirty="0" smtClean="0"/>
          </a:p>
          <a:p>
            <a:pPr lvl="1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mengelompokkan</a:t>
            </a:r>
            <a:r>
              <a:rPr lang="en-US" dirty="0" smtClean="0"/>
              <a:t> </a:t>
            </a:r>
            <a:r>
              <a:rPr lang="en-US" dirty="0" err="1" smtClean="0"/>
              <a:t>ikon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atributnya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b="1" dirty="0" err="1" smtClean="0"/>
              <a:t>kekurangan</a:t>
            </a:r>
            <a:r>
              <a:rPr lang="en-US" b="1" dirty="0" smtClean="0"/>
              <a:t> :</a:t>
            </a:r>
          </a:p>
          <a:p>
            <a:pPr lvl="1"/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ikon</a:t>
            </a:r>
            <a:r>
              <a:rPr lang="en-US" dirty="0" smtClean="0"/>
              <a:t> </a:t>
            </a:r>
            <a:r>
              <a:rPr lang="en-US" dirty="0" err="1" smtClean="0"/>
              <a:t>menyembunyikan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produktifitas</a:t>
            </a:r>
            <a:r>
              <a:rPr lang="en-US" dirty="0" smtClean="0"/>
              <a:t> </a:t>
            </a:r>
            <a:r>
              <a:rPr lang="en-US" dirty="0" err="1" smtClean="0"/>
              <a:t>dibalik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yang </a:t>
            </a:r>
            <a:r>
              <a:rPr lang="en-US" dirty="0" err="1" smtClean="0"/>
              <a:t>ramah</a:t>
            </a:r>
            <a:endParaRPr lang="en-US" dirty="0" smtClean="0"/>
          </a:p>
          <a:p>
            <a:pPr lvl="1"/>
            <a:r>
              <a:rPr lang="nl-NL" dirty="0" smtClean="0"/>
              <a:t>penggunaan ikon bisa membingungkan dan </a:t>
            </a:r>
            <a:r>
              <a:rPr lang="en-US" dirty="0" err="1" smtClean="0"/>
              <a:t>boros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berurusan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perintah-perintah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endParaRPr lang="en-US" dirty="0" smtClean="0"/>
          </a:p>
          <a:p>
            <a:pPr lvl="1"/>
            <a:r>
              <a:rPr lang="pl-PL" dirty="0" smtClean="0"/>
              <a:t>user tertentu lebih suka membaca suatu teks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lama </a:t>
            </a:r>
            <a:r>
              <a:rPr lang="fi-FI" dirty="0" smtClean="0"/>
              <a:t>dan sulit untuk menemukan ikon yang cocok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,</a:t>
            </a:r>
          </a:p>
          <a:p>
            <a:pPr lvl="1"/>
            <a:r>
              <a:rPr lang="sv-SE" dirty="0" smtClean="0"/>
              <a:t>solusi : dapat diperjelas dengan menambahkan </a:t>
            </a:r>
            <a:r>
              <a:rPr lang="en-US" dirty="0" err="1" smtClean="0"/>
              <a:t>pesan</a:t>
            </a:r>
            <a:r>
              <a:rPr lang="en-US" dirty="0" smtClean="0"/>
              <a:t> (2 </a:t>
            </a:r>
            <a:r>
              <a:rPr lang="en-US" dirty="0" err="1" smtClean="0"/>
              <a:t>atau</a:t>
            </a:r>
            <a:r>
              <a:rPr lang="en-US" dirty="0" smtClean="0"/>
              <a:t> 3 </a:t>
            </a:r>
            <a:r>
              <a:rPr lang="en-US" dirty="0" err="1" smtClean="0"/>
              <a:t>kata</a:t>
            </a:r>
            <a:r>
              <a:rPr lang="en-US" dirty="0" smtClean="0"/>
              <a:t>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pt-BR" dirty="0" smtClean="0"/>
              <a:t>sementara (hanya muncul pada saat </a:t>
            </a:r>
            <a:r>
              <a:rPr lang="sv-SE" dirty="0" smtClean="0"/>
              <a:t>mouse/kursor berada pada ikon tersebut)</a:t>
            </a:r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standarisasi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720056"/>
            <a:ext cx="37719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MACAM INTERAKSI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POINTER</a:t>
            </a:r>
          </a:p>
          <a:p>
            <a:pPr lvl="1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model WIMP,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ikon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menu</a:t>
            </a:r>
          </a:p>
          <a:p>
            <a:pPr lvl="1"/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digerakkan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mouse,tetapi</a:t>
            </a:r>
            <a:r>
              <a:rPr lang="en-US" dirty="0" smtClean="0"/>
              <a:t> </a:t>
            </a:r>
            <a:r>
              <a:rPr lang="sv-SE" dirty="0" smtClean="0"/>
              <a:t>bisa juga dengan joystick, trackball,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kursor</a:t>
            </a:r>
            <a:endParaRPr lang="en-US" dirty="0" smtClean="0"/>
          </a:p>
          <a:p>
            <a:pPr lvl="1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 :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MACAM INTERAKSI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3519487" y="3073400"/>
            <a:ext cx="210502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MACAM INTERAKSI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Menu</a:t>
            </a:r>
          </a:p>
          <a:p>
            <a:pPr lvl="1"/>
            <a:r>
              <a:rPr lang="fi-FI" dirty="0" smtClean="0"/>
              <a:t>Pilihan operasi atau perintah yang ditawarkan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endParaRPr lang="en-US" dirty="0" smtClean="0"/>
          </a:p>
          <a:p>
            <a:pPr lvl="1"/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pointer</a:t>
            </a:r>
          </a:p>
          <a:p>
            <a:pPr lvl="1"/>
            <a:r>
              <a:rPr lang="en-US" dirty="0" smtClean="0"/>
              <a:t>Keyboard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menu</a:t>
            </a:r>
          </a:p>
          <a:p>
            <a:pPr lvl="1"/>
            <a:r>
              <a:rPr lang="sv-SE" dirty="0" smtClean="0"/>
              <a:t>Menu dapat mengambil sebagian besar dari r</a:t>
            </a:r>
            <a:r>
              <a:rPr lang="en-US" dirty="0" err="1" smtClean="0"/>
              <a:t>uangan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endParaRPr lang="en-US" dirty="0" smtClean="0"/>
          </a:p>
          <a:p>
            <a:r>
              <a:rPr lang="fi-FI" dirty="0" smtClean="0"/>
              <a:t>Solusi : Gunakan </a:t>
            </a:r>
            <a:r>
              <a:rPr lang="fi-FI" b="1" dirty="0" smtClean="0"/>
              <a:t>menu pull-down (tarik ulur) </a:t>
            </a:r>
            <a:r>
              <a:rPr lang="en-US" b="1" dirty="0" err="1" smtClean="0"/>
              <a:t>atau</a:t>
            </a:r>
            <a:r>
              <a:rPr lang="en-US" b="1" dirty="0" smtClean="0"/>
              <a:t> pop-up</a:t>
            </a:r>
          </a:p>
          <a:p>
            <a:pPr lvl="1"/>
            <a:r>
              <a:rPr lang="en-US" dirty="0" smtClean="0"/>
              <a:t>menu pull-down </a:t>
            </a:r>
            <a:r>
              <a:rPr lang="en-US" dirty="0" err="1" smtClean="0"/>
              <a:t>adalah</a:t>
            </a:r>
            <a:r>
              <a:rPr lang="en-US" dirty="0" smtClean="0"/>
              <a:t> menu yang </a:t>
            </a:r>
            <a:r>
              <a:rPr lang="en-US" dirty="0" err="1" smtClean="0"/>
              <a:t>menyeret</a:t>
            </a:r>
            <a:r>
              <a:rPr lang="en-US" dirty="0" smtClean="0"/>
              <a:t> </a:t>
            </a:r>
            <a:r>
              <a:rPr lang="es-ES" dirty="0" err="1" smtClean="0"/>
              <a:t>turun</a:t>
            </a:r>
            <a:r>
              <a:rPr lang="es-ES" dirty="0" smtClean="0"/>
              <a:t> </a:t>
            </a:r>
            <a:r>
              <a:rPr lang="es-ES" dirty="0" err="1" smtClean="0"/>
              <a:t>dari</a:t>
            </a:r>
            <a:r>
              <a:rPr lang="es-ES" dirty="0" smtClean="0"/>
              <a:t> </a:t>
            </a:r>
            <a:r>
              <a:rPr lang="es-ES" dirty="0" err="1" smtClean="0"/>
              <a:t>judul</a:t>
            </a:r>
            <a:r>
              <a:rPr lang="es-ES" dirty="0" smtClean="0"/>
              <a:t> </a:t>
            </a:r>
            <a:r>
              <a:rPr lang="es-ES" dirty="0" err="1" smtClean="0"/>
              <a:t>tunggal</a:t>
            </a:r>
            <a:r>
              <a:rPr lang="es-ES" dirty="0" smtClean="0"/>
              <a:t> pada </a:t>
            </a:r>
            <a:r>
              <a:rPr lang="es-ES" dirty="0" err="1" smtClean="0"/>
              <a:t>bagian</a:t>
            </a:r>
            <a:r>
              <a:rPr lang="es-ES" dirty="0" smtClean="0"/>
              <a:t> atas layar</a:t>
            </a:r>
          </a:p>
          <a:p>
            <a:pPr lvl="1"/>
            <a:r>
              <a:rPr lang="en-US" dirty="0" smtClean="0"/>
              <a:t>menu pop-up </a:t>
            </a:r>
            <a:r>
              <a:rPr lang="en-US" dirty="0" err="1" smtClean="0"/>
              <a:t>nampak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nn-NO" dirty="0" smtClean="0"/>
              <a:t>layar (mungkin ditandai oleh suatu ikon) diklik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MACAM INTERAKSI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Menu lain :</a:t>
            </a:r>
          </a:p>
          <a:p>
            <a:r>
              <a:rPr lang="en-US" b="1" dirty="0" smtClean="0"/>
              <a:t>menu pin-up, </a:t>
            </a:r>
            <a:r>
              <a:rPr lang="en-US" b="1" dirty="0" err="1" smtClean="0"/>
              <a:t>yaitu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tinggal</a:t>
            </a:r>
            <a:r>
              <a:rPr lang="en-US" b="1" dirty="0" smtClean="0"/>
              <a:t> </a:t>
            </a:r>
            <a:r>
              <a:rPr lang="en-US" b="1" dirty="0" err="1" smtClean="0"/>
              <a:t>sampai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fi-FI" dirty="0" smtClean="0"/>
              <a:t>eksplisit diminta user untuk hilang/selesai</a:t>
            </a:r>
          </a:p>
          <a:p>
            <a:r>
              <a:rPr lang="en-US" b="1" dirty="0" smtClean="0"/>
              <a:t>menu fall-down, </a:t>
            </a:r>
            <a:r>
              <a:rPr lang="en-US" b="1" dirty="0" err="1" smtClean="0"/>
              <a:t>mirip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menu pull-down, </a:t>
            </a:r>
            <a:r>
              <a:rPr lang="en-US" dirty="0" err="1" smtClean="0"/>
              <a:t>namun</a:t>
            </a:r>
            <a:r>
              <a:rPr lang="en-US" dirty="0" smtClean="0"/>
              <a:t> bar (</a:t>
            </a:r>
            <a:r>
              <a:rPr lang="en-US" dirty="0" err="1" smtClean="0"/>
              <a:t>batang</a:t>
            </a:r>
            <a:r>
              <a:rPr lang="en-US" dirty="0" smtClean="0"/>
              <a:t>)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eksplisit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endParaRPr lang="en-US" dirty="0" smtClean="0"/>
          </a:p>
          <a:p>
            <a:r>
              <a:rPr lang="en-US" b="1" dirty="0" smtClean="0"/>
              <a:t>menu cascading (</a:t>
            </a:r>
            <a:r>
              <a:rPr lang="en-US" b="1" dirty="0" err="1" smtClean="0"/>
              <a:t>bersusunan</a:t>
            </a:r>
            <a:r>
              <a:rPr lang="en-US" b="1" dirty="0" smtClean="0"/>
              <a:t>),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pilihan</a:t>
            </a:r>
            <a:r>
              <a:rPr lang="en-US" b="1" dirty="0" smtClean="0"/>
              <a:t> menu </a:t>
            </a:r>
            <a:r>
              <a:rPr lang="en-US" dirty="0" err="1" smtClean="0"/>
              <a:t>membuka</a:t>
            </a:r>
            <a:r>
              <a:rPr lang="en-US" dirty="0" smtClean="0"/>
              <a:t> menu lain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padanya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menu pie, </a:t>
            </a:r>
            <a:r>
              <a:rPr lang="en-US" b="1" dirty="0" err="1" smtClean="0"/>
              <a:t>opsi</a:t>
            </a:r>
            <a:r>
              <a:rPr lang="en-US" b="1" dirty="0" smtClean="0"/>
              <a:t> menu </a:t>
            </a:r>
            <a:r>
              <a:rPr lang="en-US" b="1" dirty="0" err="1" smtClean="0"/>
              <a:t>diatur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lingkaran</a:t>
            </a:r>
            <a:r>
              <a:rPr lang="en-US" b="1" dirty="0" smtClean="0"/>
              <a:t>,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item (</a:t>
            </a:r>
            <a:r>
              <a:rPr lang="en-US" dirty="0" err="1" smtClean="0"/>
              <a:t>daerah</a:t>
            </a:r>
            <a:r>
              <a:rPr lang="en-US" dirty="0" smtClean="0"/>
              <a:t> target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(</a:t>
            </a:r>
            <a:r>
              <a:rPr lang="en-US" dirty="0" err="1" smtClean="0"/>
              <a:t>jarak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Beberapa</a:t>
            </a:r>
            <a:r>
              <a:rPr lang="en-US" b="1" dirty="0" smtClean="0"/>
              <a:t> </a:t>
            </a:r>
            <a:r>
              <a:rPr lang="en-US" b="1" dirty="0" err="1" smtClean="0"/>
              <a:t>komponen</a:t>
            </a:r>
            <a:r>
              <a:rPr lang="en-US" b="1" dirty="0" smtClean="0"/>
              <a:t> </a:t>
            </a:r>
            <a:r>
              <a:rPr lang="en-US" b="1" dirty="0" err="1" smtClean="0"/>
              <a:t>tambahan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model WIMP,</a:t>
            </a:r>
          </a:p>
          <a:p>
            <a:pPr lvl="1"/>
            <a:r>
              <a:rPr lang="fi-FI" b="1" dirty="0" smtClean="0"/>
              <a:t>radio button : kumpulan pilihan yang harus memilih salah satu, </a:t>
            </a:r>
            <a:r>
              <a:rPr lang="pl-PL" dirty="0" smtClean="0"/>
              <a:t>tak boleh lebih dari 1</a:t>
            </a:r>
          </a:p>
          <a:p>
            <a:pPr lvl="1"/>
            <a:r>
              <a:rPr lang="en-US" b="1" dirty="0" smtClean="0"/>
              <a:t>check box : </a:t>
            </a:r>
            <a:r>
              <a:rPr lang="en-US" b="1" dirty="0" err="1" smtClean="0"/>
              <a:t>kumpulan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pilihan-pilihan</a:t>
            </a:r>
            <a:r>
              <a:rPr lang="en-US" b="1" dirty="0" smtClean="0"/>
              <a:t> yang </a:t>
            </a:r>
            <a:r>
              <a:rPr lang="en-US" b="1" dirty="0" err="1" smtClean="0"/>
              <a:t>boleh</a:t>
            </a:r>
            <a:r>
              <a:rPr lang="en-US" b="1" dirty="0" smtClean="0"/>
              <a:t> </a:t>
            </a:r>
            <a:r>
              <a:rPr lang="en-US" b="1" dirty="0" err="1" smtClean="0"/>
              <a:t>memilih</a:t>
            </a:r>
            <a:r>
              <a:rPr lang="en-US" b="1" dirty="0" smtClean="0"/>
              <a:t> </a:t>
            </a:r>
            <a:r>
              <a:rPr lang="en-US" dirty="0" smtClean="0"/>
              <a:t>1/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</a:t>
            </a:r>
          </a:p>
          <a:p>
            <a:pPr lvl="1"/>
            <a:r>
              <a:rPr lang="fi-FI" b="1" dirty="0" smtClean="0"/>
              <a:t>Pallettes (palet) : kumpulan kemungkinan mode yang tersedia, </a:t>
            </a:r>
            <a:r>
              <a:rPr lang="es-ES" dirty="0" err="1" smtClean="0"/>
              <a:t>ditambah</a:t>
            </a:r>
            <a:r>
              <a:rPr lang="es-ES" dirty="0" smtClean="0"/>
              <a:t> </a:t>
            </a:r>
            <a:r>
              <a:rPr lang="es-ES" dirty="0" err="1" smtClean="0"/>
              <a:t>mode</a:t>
            </a:r>
            <a:r>
              <a:rPr lang="es-ES" dirty="0" smtClean="0"/>
              <a:t> yang </a:t>
            </a:r>
            <a:r>
              <a:rPr lang="es-ES" dirty="0" err="1" smtClean="0"/>
              <a:t>aktif</a:t>
            </a:r>
            <a:r>
              <a:rPr lang="es-ES" dirty="0" smtClean="0"/>
              <a:t> </a:t>
            </a:r>
            <a:r>
              <a:rPr lang="es-ES" dirty="0" err="1" smtClean="0"/>
              <a:t>saat</a:t>
            </a:r>
            <a:r>
              <a:rPr lang="es-ES" dirty="0" smtClean="0"/>
              <a:t> </a:t>
            </a:r>
            <a:r>
              <a:rPr lang="es-ES" dirty="0" err="1" smtClean="0"/>
              <a:t>itu</a:t>
            </a:r>
            <a:r>
              <a:rPr lang="es-ES" dirty="0" smtClean="0"/>
              <a:t>, </a:t>
            </a:r>
            <a:r>
              <a:rPr lang="es-ES" dirty="0" err="1" smtClean="0"/>
              <a:t>biasanya</a:t>
            </a:r>
            <a:r>
              <a:rPr lang="es-ES" dirty="0" smtClean="0"/>
              <a:t> </a:t>
            </a:r>
            <a:r>
              <a:rPr lang="es-ES" dirty="0" err="1" smtClean="0"/>
              <a:t>adalah</a:t>
            </a:r>
            <a:r>
              <a:rPr lang="es-E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icon yang </a:t>
            </a:r>
            <a:r>
              <a:rPr lang="en-US" dirty="0" err="1" smtClean="0"/>
              <a:t>ditata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berdampingan</a:t>
            </a:r>
            <a:r>
              <a:rPr lang="en-US" dirty="0" smtClean="0"/>
              <a:t> (tiled icons)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palet</a:t>
            </a:r>
            <a:r>
              <a:rPr lang="en-US" dirty="0" smtClean="0"/>
              <a:t> yang </a:t>
            </a:r>
            <a:r>
              <a:rPr lang="nn-NO" dirty="0" smtClean="0"/>
              <a:t>mengindikasikan apakah kotak, lingkaran, garis atau teks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digambar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yang lain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mengindikasikan</a:t>
            </a:r>
            <a:r>
              <a:rPr lang="en-US" dirty="0" smtClean="0"/>
              <a:t> </a:t>
            </a:r>
            <a:r>
              <a:rPr lang="en-US" dirty="0" err="1" smtClean="0"/>
              <a:t>warnawarna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Combo box</a:t>
            </a:r>
          </a:p>
          <a:p>
            <a:pPr lvl="1"/>
            <a:r>
              <a:rPr lang="en-US" b="1" dirty="0" smtClean="0"/>
              <a:t>List box</a:t>
            </a:r>
          </a:p>
          <a:p>
            <a:pPr lvl="1"/>
            <a:r>
              <a:rPr lang="en-US" b="1" dirty="0" err="1" smtClean="0"/>
              <a:t>Kotak</a:t>
            </a:r>
            <a:r>
              <a:rPr lang="en-US" b="1" dirty="0" smtClean="0"/>
              <a:t> dialog : </a:t>
            </a:r>
            <a:r>
              <a:rPr lang="en-US" b="1" dirty="0" err="1" smtClean="0"/>
              <a:t>jendela</a:t>
            </a:r>
            <a:r>
              <a:rPr lang="en-US" b="1" dirty="0" smtClean="0"/>
              <a:t> yang </a:t>
            </a:r>
            <a:r>
              <a:rPr lang="en-US" b="1" dirty="0" err="1" smtClean="0"/>
              <a:t>berisi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b="1" dirty="0" err="1" smtClean="0"/>
              <a:t>penting</a:t>
            </a:r>
            <a:r>
              <a:rPr lang="en-US" b="1" dirty="0" smtClean="0"/>
              <a:t>, </a:t>
            </a:r>
            <a:r>
              <a:rPr lang="en-US" b="1" dirty="0" err="1" smtClean="0"/>
              <a:t>seperti</a:t>
            </a:r>
            <a:endParaRPr lang="en-US" b="1" dirty="0" smtClean="0"/>
          </a:p>
          <a:p>
            <a:pPr lvl="2"/>
            <a:r>
              <a:rPr lang="fi-FI" dirty="0" smtClean="0"/>
              <a:t>pada saat user akan menyimpan file, maka muncul kotak </a:t>
            </a:r>
            <a:r>
              <a:rPr lang="en-US" dirty="0" smtClean="0"/>
              <a:t>dialog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Setelah</a:t>
            </a:r>
            <a:r>
              <a:rPr lang="en-US" dirty="0" smtClean="0"/>
              <a:t> file </a:t>
            </a:r>
            <a:r>
              <a:rPr lang="en-US" dirty="0" err="1" smtClean="0"/>
              <a:t>disimpan</a:t>
            </a:r>
            <a:r>
              <a:rPr lang="en-US" dirty="0" smtClean="0"/>
              <a:t>, </a:t>
            </a:r>
            <a:r>
              <a:rPr lang="en-US" dirty="0" err="1" smtClean="0"/>
              <a:t>kotak</a:t>
            </a:r>
            <a:r>
              <a:rPr lang="en-US" dirty="0" smtClean="0"/>
              <a:t> dialog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menghilang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.</a:t>
            </a:r>
          </a:p>
          <a:p>
            <a:pPr lvl="1"/>
            <a:r>
              <a:rPr lang="en-US" b="1" dirty="0" err="1" smtClean="0"/>
              <a:t>Kotak</a:t>
            </a:r>
            <a:r>
              <a:rPr lang="en-US" b="1" dirty="0" smtClean="0"/>
              <a:t> </a:t>
            </a:r>
            <a:r>
              <a:rPr lang="en-US" b="1" dirty="0" err="1" smtClean="0"/>
              <a:t>peringatan</a:t>
            </a:r>
            <a:r>
              <a:rPr lang="en-US" b="1" dirty="0" smtClean="0"/>
              <a:t>, </a:t>
            </a:r>
            <a:r>
              <a:rPr lang="en-US" b="1" dirty="0" err="1" smtClean="0"/>
              <a:t>muncul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memberitahu</a:t>
            </a:r>
            <a:r>
              <a:rPr lang="en-US" b="1" dirty="0" smtClean="0"/>
              <a:t> </a:t>
            </a:r>
            <a:r>
              <a:rPr lang="en-US" b="1" dirty="0" err="1" smtClean="0"/>
              <a:t>kesalahan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dirty="0" err="1" smtClean="0"/>
              <a:t>tuntunan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KERANGKA KERJA INTERAKSI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sv-SE" dirty="0" smtClean="0"/>
              <a:t>Beberapa sistem lebih sulit penggunaannya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lain</a:t>
            </a:r>
          </a:p>
          <a:p>
            <a:pPr lvl="1">
              <a:buNone/>
            </a:pPr>
            <a:r>
              <a:rPr lang="fi-FI" dirty="0" smtClean="0"/>
              <a:t>- Pada saat eksekusi, hasil atau tindakan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user</a:t>
            </a:r>
          </a:p>
          <a:p>
            <a:pPr lvl="1">
              <a:buNone/>
            </a:pPr>
            <a:r>
              <a:rPr lang="en-US" dirty="0" smtClean="0"/>
              <a:t>-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user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it-IT" dirty="0" smtClean="0"/>
              <a:t>• Model dari Norman terpusat pada interface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user,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model </a:t>
            </a:r>
            <a:r>
              <a:rPr lang="en-US" dirty="0" err="1" smtClean="0"/>
              <a:t>Abowd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Beale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DAMPAK SOSIAL DALAM ORGANISASI</a:t>
            </a:r>
          </a:p>
          <a:p>
            <a:r>
              <a:rPr lang="fi-FI" dirty="0" smtClean="0"/>
              <a:t>Untuk orang lain : keinginan untuk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berkesan</a:t>
            </a:r>
            <a:r>
              <a:rPr lang="en-US" dirty="0" smtClean="0"/>
              <a:t>,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keingintahuan</a:t>
            </a:r>
            <a:r>
              <a:rPr lang="en-US" dirty="0" smtClean="0"/>
              <a:t>, </a:t>
            </a:r>
            <a:r>
              <a:rPr lang="en-US" dirty="0" err="1" smtClean="0"/>
              <a:t>persaingan</a:t>
            </a:r>
            <a:r>
              <a:rPr lang="en-US" dirty="0" smtClean="0"/>
              <a:t>,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endParaRPr lang="en-US" dirty="0" smtClean="0"/>
          </a:p>
          <a:p>
            <a:r>
              <a:rPr lang="fi-FI" dirty="0" smtClean="0"/>
              <a:t>Motivasi : takut, ambisi, kepuasan diri, </a:t>
            </a:r>
            <a:r>
              <a:rPr lang="en-US" dirty="0" err="1" smtClean="0"/>
              <a:t>kesenangan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mewadahi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frustasi</a:t>
            </a:r>
            <a:r>
              <a:rPr lang="en-US" dirty="0" smtClean="0"/>
              <a:t> </a:t>
            </a:r>
            <a:r>
              <a:rPr lang="en-US" dirty="0" err="1" smtClean="0"/>
              <a:t>danberkurangnya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 ABOWD </a:t>
            </a:r>
            <a:r>
              <a:rPr lang="en-US" b="1" dirty="0" err="1" smtClean="0"/>
              <a:t>dan</a:t>
            </a:r>
            <a:r>
              <a:rPr lang="en-US" b="1" dirty="0" smtClean="0"/>
              <a:t> BEALE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4 </a:t>
            </a:r>
            <a:r>
              <a:rPr lang="en-US" dirty="0" err="1" smtClean="0"/>
              <a:t>bagian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b="1" dirty="0" smtClean="0"/>
              <a:t>user (</a:t>
            </a:r>
            <a:r>
              <a:rPr lang="en-US" b="1" dirty="0" err="1" smtClean="0"/>
              <a:t>pengguna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b="1" dirty="0" smtClean="0"/>
              <a:t>- input (data)</a:t>
            </a:r>
          </a:p>
          <a:p>
            <a:pPr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sistem</a:t>
            </a:r>
            <a:r>
              <a:rPr lang="en-US" b="1" dirty="0" smtClean="0"/>
              <a:t> (</a:t>
            </a:r>
            <a:r>
              <a:rPr lang="en-US" b="1" dirty="0" err="1" smtClean="0"/>
              <a:t>proses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b="1" dirty="0" smtClean="0"/>
              <a:t>- output (</a:t>
            </a:r>
            <a:r>
              <a:rPr lang="en-US" b="1" dirty="0" err="1" smtClean="0"/>
              <a:t>hasil</a:t>
            </a:r>
            <a:r>
              <a:rPr lang="en-US" b="1" dirty="0" smtClean="0"/>
              <a:t>)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endParaRPr lang="en-US" dirty="0" smtClean="0"/>
          </a:p>
          <a:p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penterjemah</a:t>
            </a:r>
            <a:r>
              <a:rPr lang="en-US" dirty="0" smtClean="0"/>
              <a:t>,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interface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Seorang</a:t>
            </a:r>
            <a:r>
              <a:rPr lang="en-US" dirty="0" smtClean="0"/>
              <a:t> user </a:t>
            </a:r>
            <a:r>
              <a:rPr lang="en-US" dirty="0" err="1" smtClean="0"/>
              <a:t>menterjemahkan</a:t>
            </a:r>
            <a:r>
              <a:rPr lang="en-US" dirty="0" smtClean="0"/>
              <a:t> </a:t>
            </a:r>
            <a:r>
              <a:rPr lang="en-US" dirty="0" err="1" smtClean="0"/>
              <a:t>keinginannya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interface,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ditangkap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tersebu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447800"/>
            <a:ext cx="2514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Kerangka kerja umum untuk memahami </a:t>
            </a:r>
            <a:r>
              <a:rPr lang="en-US" dirty="0" err="1" smtClean="0"/>
              <a:t>interaksi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terkomputerisasi</a:t>
            </a:r>
            <a:endParaRPr lang="en-US" dirty="0" smtClean="0"/>
          </a:p>
          <a:p>
            <a:pPr lvl="1"/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endParaRPr lang="en-US" dirty="0" smtClean="0"/>
          </a:p>
          <a:p>
            <a:pPr lvl="1"/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penaksiran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sistem-sistem</a:t>
            </a:r>
            <a:endParaRPr lang="en-US" dirty="0" smtClean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ERGONOMI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Diantaranya</a:t>
            </a:r>
            <a:r>
              <a:rPr lang="en-US" dirty="0" smtClean="0"/>
              <a:t> :</a:t>
            </a:r>
          </a:p>
          <a:p>
            <a:pPr lvl="1"/>
            <a:r>
              <a:rPr lang="en-US" b="1" dirty="0" err="1" smtClean="0"/>
              <a:t>pengaturan</a:t>
            </a:r>
            <a:r>
              <a:rPr lang="en-US" b="1" dirty="0" smtClean="0"/>
              <a:t> </a:t>
            </a:r>
            <a:r>
              <a:rPr lang="en-US" b="1" dirty="0" err="1" smtClean="0"/>
              <a:t>alat</a:t>
            </a:r>
            <a:r>
              <a:rPr lang="en-US" b="1" dirty="0" smtClean="0"/>
              <a:t> </a:t>
            </a:r>
            <a:r>
              <a:rPr lang="en-US" b="1" dirty="0" err="1" smtClean="0"/>
              <a:t>pengendali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tampilan</a:t>
            </a:r>
            <a:r>
              <a:rPr lang="en-US" b="1" dirty="0" smtClean="0"/>
              <a:t>, </a:t>
            </a:r>
            <a:r>
              <a:rPr lang="en-US" b="1" dirty="0" err="1" smtClean="0"/>
              <a:t>seperti</a:t>
            </a:r>
            <a:r>
              <a:rPr lang="en-US" b="1" dirty="0" smtClean="0"/>
              <a:t> :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urutannya</a:t>
            </a:r>
            <a:endParaRPr lang="en-US" dirty="0" smtClean="0"/>
          </a:p>
          <a:p>
            <a:pPr lvl="1"/>
            <a:r>
              <a:rPr lang="fi-FI" dirty="0" smtClean="0"/>
              <a:t>l</a:t>
            </a:r>
            <a:r>
              <a:rPr lang="fi-FI" b="1" dirty="0" smtClean="0"/>
              <a:t>ingkungan kerja, misal : penetapan aturan sesuai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lvl="1"/>
            <a:r>
              <a:rPr lang="en-US" b="1" dirty="0" err="1" smtClean="0"/>
              <a:t>kesehatan</a:t>
            </a:r>
            <a:r>
              <a:rPr lang="en-US" b="1" dirty="0" smtClean="0"/>
              <a:t>, </a:t>
            </a:r>
            <a:r>
              <a:rPr lang="en-US" b="1" dirty="0" err="1" smtClean="0"/>
              <a:t>misal</a:t>
            </a:r>
            <a:r>
              <a:rPr lang="en-US" b="1" dirty="0" smtClean="0"/>
              <a:t> : </a:t>
            </a:r>
            <a:r>
              <a:rPr lang="en-US" b="1" dirty="0" err="1" smtClean="0"/>
              <a:t>posisi</a:t>
            </a:r>
            <a:r>
              <a:rPr lang="en-US" b="1" dirty="0" smtClean="0"/>
              <a:t> </a:t>
            </a:r>
            <a:r>
              <a:rPr lang="en-US" b="1" dirty="0" err="1" smtClean="0"/>
              <a:t>fisik</a:t>
            </a:r>
            <a:r>
              <a:rPr lang="en-US" b="1" dirty="0" smtClean="0"/>
              <a:t>, </a:t>
            </a:r>
            <a:r>
              <a:rPr lang="en-US" b="1" dirty="0" err="1" smtClean="0"/>
              <a:t>kondisi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suhu</a:t>
            </a:r>
            <a:r>
              <a:rPr lang="en-US" dirty="0" smtClean="0"/>
              <a:t>, </a:t>
            </a:r>
            <a:r>
              <a:rPr lang="en-US" dirty="0" err="1" smtClean="0"/>
              <a:t>kelembaban</a:t>
            </a:r>
            <a:r>
              <a:rPr lang="en-US" dirty="0" smtClean="0"/>
              <a:t>), </a:t>
            </a:r>
            <a:r>
              <a:rPr lang="en-US" dirty="0" err="1" smtClean="0"/>
              <a:t>cahaya</a:t>
            </a:r>
            <a:r>
              <a:rPr lang="en-US" dirty="0" smtClean="0"/>
              <a:t>, </a:t>
            </a:r>
            <a:r>
              <a:rPr lang="en-US" dirty="0" err="1" smtClean="0"/>
              <a:t>kebisingan</a:t>
            </a:r>
            <a:r>
              <a:rPr lang="en-US" dirty="0" smtClean="0"/>
              <a:t>.</a:t>
            </a:r>
          </a:p>
          <a:p>
            <a:pPr lvl="1"/>
            <a:r>
              <a:rPr lang="en-US" b="1" dirty="0" err="1" smtClean="0"/>
              <a:t>penggunaan</a:t>
            </a:r>
            <a:r>
              <a:rPr lang="en-US" b="1" dirty="0" smtClean="0"/>
              <a:t> </a:t>
            </a:r>
            <a:r>
              <a:rPr lang="en-US" b="1" dirty="0" err="1" smtClean="0"/>
              <a:t>warna</a:t>
            </a:r>
            <a:r>
              <a:rPr lang="en-US" b="1" dirty="0" smtClean="0"/>
              <a:t>, </a:t>
            </a:r>
            <a:r>
              <a:rPr lang="en-US" b="1" dirty="0" err="1" smtClean="0"/>
              <a:t>misal</a:t>
            </a:r>
            <a:r>
              <a:rPr lang="en-US" b="1" dirty="0" smtClean="0"/>
              <a:t> : </a:t>
            </a:r>
            <a:r>
              <a:rPr lang="en-US" b="1" dirty="0" err="1" smtClean="0"/>
              <a:t>warna</a:t>
            </a:r>
            <a:r>
              <a:rPr lang="en-US" b="1" dirty="0" smtClean="0"/>
              <a:t> </a:t>
            </a:r>
            <a:r>
              <a:rPr lang="en-US" b="1" dirty="0" err="1" smtClean="0"/>
              <a:t>merah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dirty="0" err="1" smtClean="0"/>
              <a:t>peringatan</a:t>
            </a:r>
            <a:r>
              <a:rPr lang="en-US" dirty="0" smtClean="0"/>
              <a:t>, </a:t>
            </a:r>
            <a:r>
              <a:rPr lang="en-US" dirty="0" err="1" smtClean="0"/>
              <a:t>hijau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OK.</a:t>
            </a:r>
          </a:p>
          <a:p>
            <a:r>
              <a:rPr lang="en-US" dirty="0" err="1" smtClean="0"/>
              <a:t>Ergonomi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pendefinisian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fi-FI" dirty="0" smtClean="0"/>
              <a:t>pedoman pembatasan bagaimana kita mendesain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MACAM INTERAKSI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n-NO" dirty="0" smtClean="0"/>
              <a:t>Interaksi bisa dikatakan dialog antara user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endParaRPr lang="en-US" dirty="0" smtClean="0"/>
          </a:p>
          <a:p>
            <a:pPr>
              <a:buNone/>
            </a:pPr>
            <a:r>
              <a:rPr lang="fi-FI" dirty="0" smtClean="0"/>
              <a:t>	• </a:t>
            </a:r>
            <a:r>
              <a:rPr lang="fi-FI" b="1" dirty="0" smtClean="0"/>
              <a:t>Model atau jenis interaksi, antara lain :</a:t>
            </a:r>
          </a:p>
          <a:p>
            <a:pPr>
              <a:buNone/>
            </a:pPr>
            <a:r>
              <a:rPr lang="sv-SE" dirty="0" smtClean="0"/>
              <a:t>	a. Antarmuka dengan baris perintah tunggal</a:t>
            </a:r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/</a:t>
            </a:r>
            <a:r>
              <a:rPr lang="en-US" dirty="0" err="1" smtClean="0"/>
              <a:t>alami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	- Dialog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WIMP (Window Icon Menu Pointer)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MACAM INTERAKSI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1. BARIS PERINTAH TUNGGAL</a:t>
            </a:r>
          </a:p>
          <a:p>
            <a:pPr lvl="1" indent="-396875"/>
            <a:r>
              <a:rPr lang="en-US" dirty="0" smtClean="0"/>
              <a:t>Cara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endParaRPr lang="en-US" dirty="0" smtClean="0"/>
          </a:p>
          <a:p>
            <a:pPr lvl="1" indent="-396875"/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endParaRPr lang="en-US" dirty="0" smtClean="0"/>
          </a:p>
          <a:p>
            <a:pPr lvl="1" indent="-396875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yang </a:t>
            </a:r>
            <a:r>
              <a:rPr lang="en-US" dirty="0" err="1" smtClean="0"/>
              <a:t>ahli</a:t>
            </a:r>
            <a:endParaRPr lang="en-US" dirty="0" smtClean="0"/>
          </a:p>
          <a:p>
            <a:pPr lvl="1" indent="-396875"/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lvl="1" indent="-396875"/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/</a:t>
            </a:r>
            <a:r>
              <a:rPr lang="en-US" dirty="0" err="1" smtClean="0"/>
              <a:t>arti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: </a:t>
            </a:r>
            <a:r>
              <a:rPr lang="en-US" b="1" dirty="0" err="1" smtClean="0"/>
              <a:t>sistem</a:t>
            </a:r>
            <a:r>
              <a:rPr lang="en-US" b="1" dirty="0" smtClean="0"/>
              <a:t> Unix/Linux, DOS</a:t>
            </a:r>
          </a:p>
          <a:p>
            <a:pPr>
              <a:buNone/>
            </a:pPr>
            <a:r>
              <a:rPr lang="en-US" dirty="0" smtClean="0"/>
              <a:t>	C:\&gt;DIR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nama-nama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harddisk</a:t>
            </a:r>
            <a:r>
              <a:rPr lang="en-US" dirty="0" smtClean="0"/>
              <a:t> yang </a:t>
            </a:r>
            <a:r>
              <a:rPr lang="it-IT" dirty="0" smtClean="0"/>
              <a:t>diberi identitas sebagai harddisk C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MACAM INTERAKSI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/>
              <a:t>Keuntungan</a:t>
            </a:r>
            <a:r>
              <a:rPr lang="en-US" b="1" dirty="0" smtClean="0"/>
              <a:t> / </a:t>
            </a:r>
            <a:r>
              <a:rPr lang="en-US" b="1" dirty="0" err="1" smtClean="0"/>
              <a:t>Kerugian</a:t>
            </a:r>
            <a:r>
              <a:rPr lang="en-US" b="1" dirty="0" smtClean="0"/>
              <a:t> :</a:t>
            </a:r>
          </a:p>
          <a:p>
            <a:pPr lvl="1"/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r>
              <a:rPr lang="en-US" dirty="0" smtClean="0"/>
              <a:t> </a:t>
            </a:r>
            <a:r>
              <a:rPr lang="en-US" dirty="0" err="1" smtClean="0"/>
              <a:t>Luwes</a:t>
            </a:r>
            <a:r>
              <a:rPr lang="en-US" dirty="0" smtClean="0"/>
              <a:t> </a:t>
            </a:r>
            <a:r>
              <a:rPr lang="en-US" dirty="0" err="1" smtClean="0"/>
              <a:t>Inisiatif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lvl="1"/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yang lama</a:t>
            </a:r>
          </a:p>
          <a:p>
            <a:pPr lvl="1"/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yang </a:t>
            </a:r>
            <a:r>
              <a:rPr lang="en-US" dirty="0" err="1" smtClean="0"/>
              <a:t>teratur</a:t>
            </a:r>
            <a:endParaRPr lang="en-US" dirty="0" smtClean="0"/>
          </a:p>
          <a:p>
            <a:pPr lvl="1"/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ingatan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endParaRPr lang="en-US" dirty="0" smtClean="0"/>
          </a:p>
          <a:p>
            <a:pPr lvl="1"/>
            <a:r>
              <a:rPr lang="en-US" dirty="0" err="1" smtClean="0"/>
              <a:t>Jelek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meminimalkan</a:t>
            </a:r>
            <a:r>
              <a:rPr lang="en-US" b="1" dirty="0" smtClean="0"/>
              <a:t> </a:t>
            </a:r>
            <a:r>
              <a:rPr lang="en-US" b="1" dirty="0" err="1" smtClean="0"/>
              <a:t>beban</a:t>
            </a:r>
            <a:r>
              <a:rPr lang="en-US" b="1" dirty="0" smtClean="0"/>
              <a:t> </a:t>
            </a:r>
            <a:r>
              <a:rPr lang="en-US" b="1" dirty="0" err="1" smtClean="0"/>
              <a:t>ingatan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kesalahan</a:t>
            </a:r>
            <a:r>
              <a:rPr lang="en-US" b="1" dirty="0" smtClean="0"/>
              <a:t> </a:t>
            </a:r>
            <a:r>
              <a:rPr lang="en-US" b="1" dirty="0" err="1" smtClean="0"/>
              <a:t>pengetikan</a:t>
            </a:r>
            <a:r>
              <a:rPr lang="en-US" b="1" dirty="0" smtClean="0"/>
              <a:t> :</a:t>
            </a:r>
          </a:p>
          <a:p>
            <a:pPr lvl="1"/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 (</a:t>
            </a:r>
            <a:r>
              <a:rPr lang="en-US" dirty="0" err="1" smtClean="0"/>
              <a:t>pendek</a:t>
            </a:r>
            <a:r>
              <a:rPr lang="en-US" dirty="0" smtClean="0"/>
              <a:t>/</a:t>
            </a:r>
            <a:r>
              <a:rPr lang="en-US" dirty="0" err="1" smtClean="0"/>
              <a:t>singkatan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gunakan</a:t>
            </a:r>
            <a:r>
              <a:rPr lang="en-US" dirty="0" smtClean="0"/>
              <a:t> format </a:t>
            </a:r>
            <a:r>
              <a:rPr lang="en-US" dirty="0" err="1" smtClean="0"/>
              <a:t>perintah</a:t>
            </a:r>
            <a:r>
              <a:rPr lang="en-US" dirty="0" smtClean="0"/>
              <a:t> yang </a:t>
            </a:r>
            <a:r>
              <a:rPr lang="en-US" dirty="0" err="1" smtClean="0"/>
              <a:t>konsisten</a:t>
            </a:r>
            <a:endParaRPr lang="en-US" dirty="0" smtClean="0"/>
          </a:p>
          <a:p>
            <a:pPr lvl="1"/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(help)</a:t>
            </a:r>
          </a:p>
          <a:p>
            <a:pPr lvl="1"/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– </a:t>
            </a:r>
            <a:r>
              <a:rPr lang="en-US" dirty="0" err="1" smtClean="0"/>
              <a:t>nilai</a:t>
            </a:r>
            <a:r>
              <a:rPr lang="en-US" dirty="0" smtClean="0"/>
              <a:t> default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ketik</a:t>
            </a:r>
            <a:endParaRPr lang="en-US" dirty="0" smtClean="0"/>
          </a:p>
          <a:p>
            <a:pPr lvl="1"/>
            <a:r>
              <a:rPr lang="en-US" dirty="0" err="1" smtClean="0"/>
              <a:t>sediakan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–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</TotalTime>
  <Words>1495</Words>
  <Application>Microsoft Office PowerPoint</Application>
  <PresentationFormat>On-screen Show (4:3)</PresentationFormat>
  <Paragraphs>211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Origin</vt:lpstr>
      <vt:lpstr>Interaksi</vt:lpstr>
      <vt:lpstr>KERANGKA KERJA INTERAKSI </vt:lpstr>
      <vt:lpstr>KERANGKA KERJA INTERAKSI</vt:lpstr>
      <vt:lpstr>MODEL ABOWD dan BEALE</vt:lpstr>
      <vt:lpstr>Slide 5</vt:lpstr>
      <vt:lpstr>ERGONOMI</vt:lpstr>
      <vt:lpstr>MACAM INTERAKSI</vt:lpstr>
      <vt:lpstr>MACAM INTERAKSI</vt:lpstr>
      <vt:lpstr>MACAM INTERAKSI</vt:lpstr>
      <vt:lpstr>MACAM INTERAKSI</vt:lpstr>
      <vt:lpstr>MACAM INTERAKSI</vt:lpstr>
      <vt:lpstr>MACAM INTERAKSI</vt:lpstr>
      <vt:lpstr>MACAM INTERAKSI</vt:lpstr>
      <vt:lpstr>Slide 14</vt:lpstr>
      <vt:lpstr>MACAM INTERAKSI</vt:lpstr>
      <vt:lpstr>MACAM INTERAKSI</vt:lpstr>
      <vt:lpstr>Slide 17</vt:lpstr>
      <vt:lpstr>Slide 18</vt:lpstr>
      <vt:lpstr>MACAM INTERAKSI</vt:lpstr>
      <vt:lpstr>MACAM INTERAKSI</vt:lpstr>
      <vt:lpstr>Slide 21</vt:lpstr>
      <vt:lpstr>Slide 22</vt:lpstr>
      <vt:lpstr>Slide 23</vt:lpstr>
      <vt:lpstr>Slide 24</vt:lpstr>
      <vt:lpstr>MACAM INTERAKSI</vt:lpstr>
      <vt:lpstr>MACAM INTERAKSI</vt:lpstr>
      <vt:lpstr>MACAM INTERAKSI</vt:lpstr>
      <vt:lpstr>MACAM INTERAKSI</vt:lpstr>
      <vt:lpstr>Slide 29</vt:lpstr>
      <vt:lpstr>Slide 30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MELZZ</dc:creator>
  <cp:lastModifiedBy>MELZZ</cp:lastModifiedBy>
  <cp:revision>27</cp:revision>
  <dcterms:created xsi:type="dcterms:W3CDTF">2012-07-23T09:30:34Z</dcterms:created>
  <dcterms:modified xsi:type="dcterms:W3CDTF">2012-07-24T01:35:36Z</dcterms:modified>
</cp:coreProperties>
</file>