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40" r:id="rId8"/>
    <p:sldId id="341" r:id="rId9"/>
    <p:sldId id="335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Remodeling an Appliance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30573"/>
              </p:ext>
            </p:extLst>
          </p:nvPr>
        </p:nvGraphicFramePr>
        <p:xfrm>
          <a:off x="609600" y="487680"/>
          <a:ext cx="7924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267200"/>
                <a:gridCol w="1143000"/>
                <a:gridCol w="1524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Predecessors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competitive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field sales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tech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A,B,C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telephone survey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 improvements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Interface with marketing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engineering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 and debug designs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testing</a:t>
                      </a:r>
                      <a:r>
                        <a:rPr lang="en-US" sz="1600" baseline="0" dirty="0" smtClean="0"/>
                        <a:t> protocol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critical performance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and modify product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I, K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selection criteria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RFQ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production master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N, O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Liaise</a:t>
                      </a:r>
                      <a:r>
                        <a:rPr lang="en-US" sz="1600" baseline="0" dirty="0" smtClean="0"/>
                        <a:t> with sales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product launch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Gantt chart and create a complete activity network diagram.</a:t>
            </a:r>
          </a:p>
          <a:p>
            <a:r>
              <a:rPr lang="en-US" dirty="0" smtClean="0"/>
              <a:t>Identify the critical path.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EXAMPLE for EMR Project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2484</TotalTime>
  <Words>547</Words>
  <Application>Microsoft Office PowerPoint</Application>
  <PresentationFormat>On-screen Show (4:3)</PresentationFormat>
  <Paragraphs>193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PRECEDENCE DIAGRAM METHOD</vt:lpstr>
      <vt:lpstr>PRECEDENCE DIAGRAM METHOD</vt:lpstr>
      <vt:lpstr>Types of Task Relationship</vt:lpstr>
      <vt:lpstr>Leads &amp; Lags</vt:lpstr>
      <vt:lpstr>Leads &amp; Lags</vt:lpstr>
      <vt:lpstr>Remodeling an Appliance</vt:lpstr>
      <vt:lpstr>QUESTION</vt:lpstr>
      <vt:lpstr>EXAMPLE for EMR Project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Universitas Komputer Indonesia</cp:lastModifiedBy>
  <cp:revision>201</cp:revision>
  <dcterms:created xsi:type="dcterms:W3CDTF">2011-03-24T08:51:10Z</dcterms:created>
  <dcterms:modified xsi:type="dcterms:W3CDTF">2012-08-10T09:47:24Z</dcterms:modified>
</cp:coreProperties>
</file>