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d-ID"/>
  <c:chart>
    <c:title>
      <c:tx>
        <c:rich>
          <a:bodyPr/>
          <a:lstStyle/>
          <a:p>
            <a:pPr>
              <a:defRPr/>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title>
    <c:plotArea>
      <c:layout/>
      <c:scatterChart>
        <c:scatterStyle val="lineMarker"/>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er>
        <c:axId val="52574080"/>
        <c:axId val="52575616"/>
      </c:scatterChart>
      <c:valAx>
        <c:axId val="52574080"/>
        <c:scaling>
          <c:orientation val="minMax"/>
        </c:scaling>
        <c:axPos val="b"/>
        <c:numFmt formatCode="General" sourceLinked="1"/>
        <c:tickLblPos val="nextTo"/>
        <c:crossAx val="52575616"/>
        <c:crosses val="autoZero"/>
        <c:crossBetween val="midCat"/>
      </c:valAx>
      <c:valAx>
        <c:axId val="52575616"/>
        <c:scaling>
          <c:orientation val="minMax"/>
        </c:scaling>
        <c:axPos val="l"/>
        <c:numFmt formatCode="General" sourceLinked="1"/>
        <c:tickLblPos val="nextTo"/>
        <c:crossAx val="52574080"/>
        <c:crosses val="autoZero"/>
        <c:crossBetween val="midCat"/>
      </c:valAx>
      <c:spPr>
        <a:solidFill>
          <a:schemeClr val="bg1">
            <a:lumMod val="95000"/>
          </a:schemeClr>
        </a:solidFill>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d-ID"/>
  <c:chart>
    <c:plotArea>
      <c:layout>
        <c:manualLayout>
          <c:layoutTarget val="inner"/>
          <c:xMode val="edge"/>
          <c:yMode val="edge"/>
          <c:x val="8.4488407699037621E-2"/>
          <c:y val="6.0659813356663754E-2"/>
          <c:w val="0.54308792650918702"/>
          <c:h val="0.79822506561679785"/>
        </c:manualLayout>
      </c:layout>
      <c:scatterChart>
        <c:scatterStyle val="smoothMarker"/>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axId val="53657600"/>
        <c:axId val="53659520"/>
      </c:scatterChart>
      <c:valAx>
        <c:axId val="53657600"/>
        <c:scaling>
          <c:orientation val="minMax"/>
        </c:scaling>
        <c:axPos val="b"/>
        <c:numFmt formatCode="General" sourceLinked="1"/>
        <c:tickLblPos val="nextTo"/>
        <c:crossAx val="53659520"/>
        <c:crosses val="autoZero"/>
        <c:crossBetween val="midCat"/>
      </c:valAx>
      <c:valAx>
        <c:axId val="53659520"/>
        <c:scaling>
          <c:orientation val="minMax"/>
        </c:scaling>
        <c:axPos val="l"/>
        <c:numFmt formatCode="General" sourceLinked="1"/>
        <c:tickLblPos val="nextTo"/>
        <c:crossAx val="53657600"/>
        <c:crosses val="autoZero"/>
        <c:crossBetween val="midCat"/>
      </c:valAx>
      <c:spPr>
        <a:solidFill>
          <a:schemeClr val="accent3">
            <a:lumMod val="20000"/>
            <a:lumOff val="80000"/>
          </a:schemeClr>
        </a:solidFill>
      </c:spPr>
    </c:plotArea>
    <c:legend>
      <c:legendPos val="r"/>
      <c:layout/>
    </c:legend>
    <c:plotVisOnly val="1"/>
  </c:chart>
  <c:spPr>
    <a:solidFill>
      <a:schemeClr val="accent6">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d-ID"/>
  <c:chart>
    <c:plotArea>
      <c:layout/>
      <c:scatterChart>
        <c:scatterStyle val="smoothMarker"/>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axId val="53037312"/>
        <c:axId val="53043200"/>
      </c:scatterChart>
      <c:valAx>
        <c:axId val="53037312"/>
        <c:scaling>
          <c:orientation val="minMax"/>
        </c:scaling>
        <c:axPos val="b"/>
        <c:numFmt formatCode="General" sourceLinked="1"/>
        <c:tickLblPos val="nextTo"/>
        <c:crossAx val="53043200"/>
        <c:crosses val="autoZero"/>
        <c:crossBetween val="midCat"/>
      </c:valAx>
      <c:valAx>
        <c:axId val="53043200"/>
        <c:scaling>
          <c:orientation val="minMax"/>
        </c:scaling>
        <c:axPos val="l"/>
        <c:majorGridlines/>
        <c:numFmt formatCode="General" sourceLinked="1"/>
        <c:tickLblPos val="nextTo"/>
        <c:crossAx val="53037312"/>
        <c:crosses val="autoZero"/>
        <c:crossBetween val="midCat"/>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34AEC5C-E82D-4E6C-952A-62E0A293CA08}" type="datetimeFigureOut">
              <a:rPr lang="id-ID" smtClean="0"/>
              <a:t>28/10/2011</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29073DB-C5F5-4DE0-814D-57482860E4D3}"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10/28/2011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10/28/2011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Adit</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3193</TotalTime>
  <Words>1118</Words>
  <Application>Microsoft Office PowerPoint</Application>
  <PresentationFormat>On-screen Show (4:3)</PresentationFormat>
  <Paragraphs>427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Slide 1</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Slide 23</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257</cp:revision>
  <dcterms:created xsi:type="dcterms:W3CDTF">2011-03-24T08:51:10Z</dcterms:created>
  <dcterms:modified xsi:type="dcterms:W3CDTF">2011-10-28T16:02:30Z</dcterms:modified>
</cp:coreProperties>
</file>