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9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</p:sldIdLst>
  <p:sldSz cx="10150475" cy="758983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58" y="-84"/>
      </p:cViewPr>
      <p:guideLst>
        <p:guide orient="horz" pos="2390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ECA9A-C4D8-4455-A6E8-0C25D9485543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996BA-6308-4C08-90C3-A04E027E4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83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D8697-823F-4624-9E72-49B570923067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6650" y="685800"/>
            <a:ext cx="4584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5B8C1-4B08-4DAC-8411-13814F77D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13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5B8C1-4B08-4DAC-8411-13814F77D5B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5486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953000"/>
            <a:ext cx="6172200" cy="6858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6294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629400"/>
            <a:ext cx="3124200" cy="5334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467600" y="66294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fld id="{53E2BEDF-981A-4FD5-9CC5-5C91E24A2C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8EE0D-E27A-4008-A93D-4314C44B6E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0" y="533400"/>
            <a:ext cx="2438400" cy="6307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533400"/>
            <a:ext cx="7162800" cy="6307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5CB13-1B3B-4DEF-9597-29735CDBFE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9FF5C-35B9-46CE-B860-DC890C316A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443BC-4031-43CE-9A08-08C5D4584E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00"/>
            <a:ext cx="4800600" cy="4554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286000"/>
            <a:ext cx="4800600" cy="4554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F4398-CB90-4CDA-8728-99A33825B2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FCD8F-E671-4EF8-8AAB-D37EFD0401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904DB-2E15-4DF8-A000-93707D0D89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1F3FA-6B29-4F92-83CA-B2A1D9D3D2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F5390-23FF-46AF-B402-9530F3350E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789C6-244E-49E6-BBC4-355D2AAED6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7086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86000"/>
            <a:ext cx="9753600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701040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defTabSz="1014413">
              <a:defRPr sz="16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4888" y="7010400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defTabSz="1014413">
              <a:defRPr sz="16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0125" y="701040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600">
                <a:latin typeface="+mn-lt"/>
              </a:defRPr>
            </a:lvl1pPr>
          </a:lstStyle>
          <a:p>
            <a:fld id="{0857EA1A-3745-48C0-B6DE-07EA4CF9E5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ct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ct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ct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1779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5446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19129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3701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8273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2845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7417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7834" y="1866093"/>
            <a:ext cx="10112641" cy="3124200"/>
          </a:xfrm>
          <a:prstGeom prst="rect">
            <a:avLst/>
          </a:prstGeom>
          <a:solidFill>
            <a:schemeClr val="tx1">
              <a:alpha val="52000"/>
            </a:schemeClr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 APLIKASI IT </a:t>
            </a:r>
            <a:br>
              <a:rPr kumimoji="0" lang="en-US" sz="40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40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HTML</a:t>
            </a:r>
            <a:r>
              <a:rPr kumimoji="0" lang="en-US" sz="40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- INTERNET</a:t>
            </a:r>
            <a:r>
              <a:rPr kumimoji="0" lang="en-US" sz="48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48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40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MODUL 01</a:t>
            </a:r>
            <a:endParaRPr kumimoji="0" lang="en-US" sz="4000" i="0" u="none" strike="noStrike" kern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APA ITU BROWSER… ?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0076" y="2575735"/>
            <a:ext cx="897575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Software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mengakses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Website.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Bertugas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mentranslate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(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interpretasi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)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kode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HTML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menjadi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tampilan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dapat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akses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oleh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pengguna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( </a:t>
            </a:r>
            <a:r>
              <a:rPr kumimoji="0" lang="en-US" sz="35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surfer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). 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Merupakan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perantara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antara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Server Web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Pengguna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Web.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7" y="533400"/>
            <a:ext cx="7346967" cy="838200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CIRI – CIRI UMUM BROWSER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15482" y="2233490"/>
            <a:ext cx="850112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Memiliki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Address Bar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memasukan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alamat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website.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Biasanya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memiliki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tombol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Back, Forward, Refresh, Home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Sebagainya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  <a:endParaRPr kumimoji="0" lang="en-US" sz="35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Area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terbesar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dalam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aplikasi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adalah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Tampilan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Web.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Browser Modern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dewasa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ini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dilengkapi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oleh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Tab,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Pencarian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Bookmark.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35" y="582387"/>
            <a:ext cx="7346967" cy="838200"/>
          </a:xfrm>
        </p:spPr>
        <p:txBody>
          <a:bodyPr/>
          <a:lstStyle/>
          <a:p>
            <a:r>
              <a:rPr lang="en-US" sz="32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BROWSER YANG UMUM DIPAKAI</a:t>
            </a:r>
            <a:endParaRPr lang="en-US" sz="3200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4643" y="1866093"/>
            <a:ext cx="822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Internet Explorer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Microsoft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Firefox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Mozilla.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Chrome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Google.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Safari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Apple.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Opera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Opera Inc.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7" name="Picture 6" descr="browse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5362470"/>
            <a:ext cx="10150475" cy="1284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35" y="582387"/>
            <a:ext cx="7346967" cy="838200"/>
          </a:xfrm>
        </p:spPr>
        <p:txBody>
          <a:bodyPr/>
          <a:lstStyle/>
          <a:p>
            <a:r>
              <a:rPr lang="en-US" sz="36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BROWSER LAINNYA</a:t>
            </a:r>
            <a:endParaRPr lang="en-US" sz="3600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09316" y="2117859"/>
            <a:ext cx="900118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ctr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Selain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PC, Browser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juga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terdapat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device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seperti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HandPhone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Tablet,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Basis Text (Terminal).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Opera Mini &amp; Mobile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Opera Inc.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Android Browser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Android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iOS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Safari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iPhone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IE Mobile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-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Windows Mobile/Phone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Lynx, Links,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wget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-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Terminal ( LINUX 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35" y="582387"/>
            <a:ext cx="7346967" cy="838200"/>
          </a:xfrm>
        </p:spPr>
        <p:txBody>
          <a:bodyPr/>
          <a:lstStyle/>
          <a:p>
            <a:r>
              <a:rPr lang="en-US" sz="36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APA ITU HTML… ?</a:t>
            </a:r>
            <a:endParaRPr lang="en-US" sz="3600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4643" y="2217549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HTML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  <a:sym typeface="Wingdings" pitchFamily="2" charset="2"/>
              </a:rPr>
              <a:t>Hypertext</a:t>
            </a:r>
            <a:r>
              <a:rPr kumimoji="0" lang="en-US" sz="2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  <a:sym typeface="Wingdings" pitchFamily="2" charset="2"/>
              </a:rPr>
              <a:t> Markup Language</a:t>
            </a: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Bahasa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Markup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sebuah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Website.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Semua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tampilan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website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dasarnya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merupakan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dokumen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format HTML. 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Merupakan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File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Teks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Biasa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dapat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edit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text editor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seperti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Notepad,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UltraEdit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Notepad+,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Gedit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VIM,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sebagainya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Terdapat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juga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aplikasi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khusus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mendesign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sebuah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seperti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: Adobe Dreamweaver.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35" y="582387"/>
            <a:ext cx="7346967" cy="838200"/>
          </a:xfrm>
        </p:spPr>
        <p:txBody>
          <a:bodyPr/>
          <a:lstStyle/>
          <a:p>
            <a:r>
              <a:rPr lang="en-US" sz="36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CIRI – CIRI HTML</a:t>
            </a:r>
            <a:endParaRPr lang="en-US" sz="3600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3205" y="2223283"/>
            <a:ext cx="864399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Berisi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Tag-tag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  <a:sym typeface="Wingdings" pitchFamily="2" charset="2"/>
              </a:rPr>
              <a:t> &lt;html&gt;&lt;/html&gt;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Bila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dibuka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Browser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akan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memiliki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tampilan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format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baik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tulisan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atau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layout. 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Biasanya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memiliki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nama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extensi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.html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nama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filenya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Memiliki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2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Bagian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yaitu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HEAD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BODY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Browser,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Source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Code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dapat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dilihat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biasanya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mengakses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menu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View Source.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35" y="582387"/>
            <a:ext cx="7346967" cy="838200"/>
          </a:xfrm>
        </p:spPr>
        <p:txBody>
          <a:bodyPr/>
          <a:lstStyle/>
          <a:p>
            <a:r>
              <a:rPr lang="en-US" sz="36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LATIHAN 1</a:t>
            </a:r>
            <a:endParaRPr lang="en-US" sz="3600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4643" y="2223283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Buka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Text Editor –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UltraEdit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Ketik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Kode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Berikut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: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&lt;html&gt;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&lt;head&gt;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	&lt;title&gt;LATIHAN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&lt;/title&gt;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&lt;/head&gt;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&lt;body&gt;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	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Selamat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Datang</a:t>
            </a:r>
            <a:r>
              <a:rPr lang="en-US" kern="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Di Web </a:t>
            </a:r>
            <a:r>
              <a:rPr lang="en-US" kern="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Pertama</a:t>
            </a:r>
            <a:r>
              <a:rPr lang="en-US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kern="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Saya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/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&lt;/body&gt;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&lt;/html&gt;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Lalu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simpan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nama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file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latihan1.html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Kemudian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buka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menggunakan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Browser.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35" y="582387"/>
            <a:ext cx="7346967" cy="838200"/>
          </a:xfrm>
        </p:spPr>
        <p:txBody>
          <a:bodyPr/>
          <a:lstStyle/>
          <a:p>
            <a:r>
              <a:rPr lang="en-US" sz="36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STRUKTUR HTML</a:t>
            </a:r>
            <a:endParaRPr lang="en-US" sz="3600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95018" y="1983007"/>
            <a:ext cx="8229600" cy="4780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Dimulai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&lt;html&gt;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Diikuti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oleh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&lt;head&gt;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sebagai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area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tag-tag non display.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Diikuti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oleh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&lt;body&gt;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sebagai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area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tag-tag display.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Strukturnya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Sebagai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Berikut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: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&lt;html&gt;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&lt;head&gt;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   …. TAG-TAG HEAD …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&lt;/head&gt;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&lt;body&gt;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   ….. TAG-TAG TAMPILAN ----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&lt;/body&gt;</a:t>
            </a:r>
          </a:p>
          <a:p>
            <a:pPr marL="379413" marR="0" lvl="0" indent="-379413" algn="l" defTabSz="101441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&lt;/html&gt;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35" y="582387"/>
            <a:ext cx="7346967" cy="838200"/>
          </a:xfrm>
        </p:spPr>
        <p:txBody>
          <a:bodyPr/>
          <a:lstStyle/>
          <a:p>
            <a:r>
              <a:rPr lang="en-US" sz="36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TAG DASAR HTML</a:t>
            </a:r>
            <a:endParaRPr lang="en-US" sz="3600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17519" y="2008969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&lt;title&gt;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-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Menentukan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Judul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&lt;b&gt;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Bold,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em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&gt;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Italic,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&lt;u&gt;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Underline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&lt;p&gt;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Paragraf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&lt;h1&gt;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sampai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&lt;h6&gt;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Heading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br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/&gt;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Ganti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Baris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&lt;hr /&gt;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Garis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Pembatas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35" y="582387"/>
            <a:ext cx="7346967" cy="838200"/>
          </a:xfrm>
        </p:spPr>
        <p:txBody>
          <a:bodyPr/>
          <a:lstStyle/>
          <a:p>
            <a:r>
              <a:rPr lang="en-US" sz="3600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JENIS – JENIS TAG</a:t>
            </a:r>
            <a:endParaRPr lang="en-US" sz="3600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60395" y="3080539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&lt;tag /&gt;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Tag yang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berdiri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sendiri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&lt;tag&gt;&lt;/tag&gt;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Tag yang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berpasangan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PERKENALAN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88957" y="2731519"/>
            <a:ext cx="8929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Nama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		: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Adi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Rachmanto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baseline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NIP			: 4127.34.03.016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baseline="0" dirty="0" err="1" smtClean="0">
                <a:latin typeface="Calibri" pitchFamily="34" charset="0"/>
              </a:rPr>
              <a:t>Telepon</a:t>
            </a:r>
            <a:r>
              <a:rPr lang="en-US" sz="2800" kern="0" baseline="0" dirty="0" smtClean="0">
                <a:latin typeface="Calibri" pitchFamily="34" charset="0"/>
              </a:rPr>
              <a:t>		:</a:t>
            </a:r>
            <a:r>
              <a:rPr lang="en-US" sz="2800" kern="0" dirty="0" smtClean="0">
                <a:latin typeface="Calibri" pitchFamily="34" charset="0"/>
              </a:rPr>
              <a:t> 085624941708</a:t>
            </a:r>
            <a:endParaRPr kumimoji="0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YM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		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	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adirachmanto@yahoo.com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Kuliah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Online 	: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adixp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Kampus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Online	: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adixp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SILABUS KAIT - I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23641" y="2021213"/>
            <a:ext cx="8929750" cy="44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Pengertian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HTML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Dasar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–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dasar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HTML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Format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Teks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HTML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baseline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Link</a:t>
            </a:r>
            <a:r>
              <a:rPr lang="en-US" sz="28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HTML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List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HTML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baseline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Tabel</a:t>
            </a:r>
            <a:r>
              <a:rPr lang="en-US" sz="28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HTML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Frame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HTML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baseline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Pengaturan</a:t>
            </a:r>
            <a:r>
              <a:rPr lang="en-US" sz="28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Tampilan</a:t>
            </a:r>
            <a:r>
              <a:rPr lang="en-US" sz="28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Dokumen</a:t>
            </a:r>
            <a:endParaRPr lang="en-US" sz="2800" kern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Menempatkan</a:t>
            </a:r>
            <a:r>
              <a:rPr lang="en-US" sz="28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Objek</a:t>
            </a:r>
            <a:r>
              <a:rPr lang="en-US" sz="28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Multimedia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Form HTML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SISTEMATIKA PENILAIAN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03205" y="1866093"/>
            <a:ext cx="8067708" cy="4777593"/>
          </a:xfrm>
        </p:spPr>
        <p:txBody>
          <a:bodyPr/>
          <a:lstStyle/>
          <a:p>
            <a:pPr marL="1608138" indent="-1608138"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Bobot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Penilaian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smtClean="0">
                <a:latin typeface="Agency FB" pitchFamily="34" charset="0"/>
              </a:rPr>
              <a:t>= 10 % </a:t>
            </a:r>
            <a:r>
              <a:rPr lang="en-US" dirty="0" err="1" smtClean="0">
                <a:latin typeface="Agency FB" pitchFamily="34" charset="0"/>
              </a:rPr>
              <a:t>Kehadiran</a:t>
            </a:r>
            <a:r>
              <a:rPr lang="en-US" dirty="0" smtClean="0">
                <a:latin typeface="Agency FB" pitchFamily="34" charset="0"/>
              </a:rPr>
              <a:t> + 20 % </a:t>
            </a:r>
            <a:r>
              <a:rPr lang="en-US" dirty="0" err="1" smtClean="0">
                <a:latin typeface="Agency FB" pitchFamily="34" charset="0"/>
              </a:rPr>
              <a:t>Tugas</a:t>
            </a:r>
            <a:r>
              <a:rPr lang="en-US" dirty="0" smtClean="0">
                <a:latin typeface="Agency FB" pitchFamily="34" charset="0"/>
              </a:rPr>
              <a:t> + </a:t>
            </a:r>
          </a:p>
          <a:p>
            <a:pPr marL="1608138" indent="-1608138">
              <a:buNone/>
            </a:pPr>
            <a:r>
              <a:rPr lang="en-US" dirty="0">
                <a:latin typeface="Agency FB" pitchFamily="34" charset="0"/>
              </a:rPr>
              <a:t>	</a:t>
            </a:r>
            <a:r>
              <a:rPr lang="en-US" dirty="0" smtClean="0">
                <a:latin typeface="Agency FB" pitchFamily="34" charset="0"/>
              </a:rPr>
              <a:t>          30 % UTS +    40 % UAS</a:t>
            </a:r>
          </a:p>
          <a:p>
            <a:pPr marL="1608138" indent="-1608138"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Nilai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Akhir</a:t>
            </a:r>
            <a:endParaRPr lang="en-US" dirty="0" smtClean="0">
              <a:solidFill>
                <a:srgbClr val="FF0000"/>
              </a:solidFill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  <a:p>
            <a:pPr marL="1608138" indent="-1608138">
              <a:lnSpc>
                <a:spcPct val="200000"/>
              </a:lnSpc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Kehadiran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Minimal 80 % (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Maksimal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3 x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Tidak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Masuk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)</a:t>
            </a:r>
            <a:endParaRPr lang="en-US" dirty="0">
              <a:solidFill>
                <a:srgbClr val="FF0000"/>
              </a:solidFill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360725" y="3223415"/>
          <a:ext cx="3500462" cy="26385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7322"/>
                <a:gridCol w="2143140"/>
              </a:tblGrid>
              <a:tr h="4160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NILAI</a:t>
                      </a:r>
                      <a:r>
                        <a:rPr lang="en-US" baseline="0" dirty="0" smtClean="0"/>
                        <a:t>  AKHIR</a:t>
                      </a:r>
                      <a:endParaRPr lang="en-US" dirty="0"/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 smtClean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Nilai</a:t>
                      </a:r>
                      <a:r>
                        <a:rPr lang="en-US" sz="2000" baseline="0" dirty="0" smtClean="0"/>
                        <a:t> &gt;= 80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Nilai</a:t>
                      </a:r>
                      <a:r>
                        <a:rPr lang="en-US" sz="2000" baseline="0" dirty="0" smtClean="0"/>
                        <a:t> &gt;= 68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&gt;= 56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&gt;= 45</a:t>
                      </a:r>
                      <a:endParaRPr lang="en-US" sz="2000" dirty="0" smtClean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Nilai</a:t>
                      </a:r>
                      <a:r>
                        <a:rPr lang="en-US" sz="2000" dirty="0" smtClean="0"/>
                        <a:t> &lt; 45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APA ITU INTERNET…. ?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46081" y="2276355"/>
            <a:ext cx="9001188" cy="430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Kependekan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Interconnected Networking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Jaringan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Komputer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Dunia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terhubung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TCP/IP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Memiliki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Beragam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Layanan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Diantaranya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Website, Email, FTP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Sebagainya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Internet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adalah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Infrastruktur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melakukan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koneksi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satu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komputer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ke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komputer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lainnya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APA ITU WEBSITE…. ?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3205" y="2294721"/>
            <a:ext cx="921550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Salah-satu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Layanan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Internet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Memerlukan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Browser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Mengaksesnya</a:t>
            </a:r>
            <a:endParaRPr kumimoji="0" lang="en-US" sz="3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Berupa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Halaman-halaman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situs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didesign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sedemikian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rupa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Memiliki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beragam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kegunaan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mulai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sarana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Berita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Pencarian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Jejaring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Sosial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Streaming Video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sampai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File Sharing.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CIRI – CIRI WEBSITE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3205" y="2223283"/>
            <a:ext cx="914406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Memiliki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Link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dapat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di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klik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halamannya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untuk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melakukan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Navigasi</a:t>
            </a:r>
            <a:endParaRPr kumimoji="0" lang="en-US" sz="3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Memiliki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Alamat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biasanya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dimulai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dengan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http</a:t>
            </a:r>
            <a:r>
              <a:rPr kumimoji="0" lang="en-US" sz="3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:// </a:t>
            </a:r>
            <a:r>
              <a:rPr kumimoji="0" lang="en-US" sz="35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Bookman Old Style" pitchFamily="18" charset="0"/>
              </a:rPr>
              <a:t>&lt; Hypertext Transfer Protocol &gt;</a:t>
            </a:r>
            <a:endParaRPr kumimoji="0" lang="en-US" sz="280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Bookman Old Style" pitchFamily="18" charset="0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Memiliki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design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unik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di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tiap-tiap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website.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Biasanya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memiliki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gambar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teks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baik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itu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berupa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artikel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3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sebagainya</a:t>
            </a:r>
            <a:r>
              <a:rPr kumimoji="0" lang="en-US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JENIS &amp; CONTOH WEBSITE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31767" y="2366159"/>
            <a:ext cx="921550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Jejaring Sosial : Facebook, Twitter, Kampus Online Unikom, Google+, Koprol, MySpace.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Search Engine : Google Search, Bing, Yahoo! Search.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Content/News : Blog, Detik, CNN, Oke Zone.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Webmail : Gmail, Yahoo! Mail, Hotmail.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File Sharing/Video : YouTUBE, 4Shared, RapidShare.</a:t>
            </a: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Lain-lain : Profil Perusahaan, Portofolio, Web Pribadi, Jual-Beli (eBay, Amazon), dan sebagainya.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SEJARAH WEBSITE</a:t>
            </a:r>
            <a:endParaRPr lang="en-US" b="1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I							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6114" y="2398817"/>
            <a:ext cx="821537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Penemu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: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Tim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Berners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Lee ( CERN ) - 1989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Dari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Ide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Implementasi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sederhana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agar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dapat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menghubungkan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Informasi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antar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komputer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CERN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Meluncurkan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pada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tahun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1991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Data yang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dikirim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berupa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File yang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berisi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Tag-tag yang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selanjutnya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disebut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HTML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79413" marR="0" lvl="0" indent="-379413" algn="l" defTabSz="10144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Standarisasi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Web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sekarang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dipegang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W3C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(World Wide Web Consortium),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Tim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ikut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serta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dalamnya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glo_luminance_prnt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ppp_glo_luminance_prnt</Template>
  <TotalTime>156</TotalTime>
  <Words>893</Words>
  <Application>Microsoft Office PowerPoint</Application>
  <PresentationFormat>Custom</PresentationFormat>
  <Paragraphs>185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ppp_glo_luminance_prnt</vt:lpstr>
      <vt:lpstr>PowerPoint Presentation</vt:lpstr>
      <vt:lpstr>PERKENALAN</vt:lpstr>
      <vt:lpstr>SILABUS KAIT - I</vt:lpstr>
      <vt:lpstr>SISTEMATIKA PENILAIAN</vt:lpstr>
      <vt:lpstr>APA ITU INTERNET…. ?</vt:lpstr>
      <vt:lpstr>APA ITU WEBSITE…. ?</vt:lpstr>
      <vt:lpstr>CIRI – CIRI WEBSITE</vt:lpstr>
      <vt:lpstr>JENIS &amp; CONTOH WEBSITE</vt:lpstr>
      <vt:lpstr>SEJARAH WEBSITE</vt:lpstr>
      <vt:lpstr>APA ITU BROWSER… ?</vt:lpstr>
      <vt:lpstr>CIRI – CIRI UMUM BROWSER</vt:lpstr>
      <vt:lpstr>BROWSER YANG UMUM DIPAKAI</vt:lpstr>
      <vt:lpstr>BROWSER LAINNYA</vt:lpstr>
      <vt:lpstr>APA ITU HTML… ?</vt:lpstr>
      <vt:lpstr>CIRI – CIRI HTML</vt:lpstr>
      <vt:lpstr>LATIHAN 1</vt:lpstr>
      <vt:lpstr>STRUKTUR HTML</vt:lpstr>
      <vt:lpstr>TAG DASAR HTML</vt:lpstr>
      <vt:lpstr>JENIS – JENIS TAG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24</cp:revision>
  <dcterms:created xsi:type="dcterms:W3CDTF">2011-09-20T13:27:11Z</dcterms:created>
  <dcterms:modified xsi:type="dcterms:W3CDTF">2012-09-11T16:50:23Z</dcterms:modified>
</cp:coreProperties>
</file>