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5" r:id="rId6"/>
    <p:sldId id="266" r:id="rId7"/>
    <p:sldId id="264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9D252133-FDEB-4751-BF62-CA05E59FAD60}">
          <p14:sldIdLst>
            <p14:sldId id="256"/>
            <p14:sldId id="258"/>
            <p14:sldId id="257"/>
            <p14:sldId id="261"/>
            <p14:sldId id="259"/>
            <p14:sldId id="264"/>
            <p14:sldId id="266"/>
            <p14:sldId id="267"/>
            <p14:sldId id="268"/>
            <p14:sldId id="265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10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AB8CB-34F6-4F49-8997-D40B7B09DCAD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7053C-326C-4B08-9FE3-98DD9460F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6B966C-5EA3-4298-B213-4ABFFD105F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6B966C-5EA3-4298-B213-4ABFFD105F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6B966C-5EA3-4298-B213-4ABFFD105F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934200" cy="1752600"/>
          </a:xfrm>
        </p:spPr>
        <p:txBody>
          <a:bodyPr/>
          <a:lstStyle/>
          <a:p>
            <a:r>
              <a:rPr lang="id-ID" sz="2800" dirty="0" smtClean="0"/>
              <a:t>Pengantar Struktur Data</a:t>
            </a:r>
          </a:p>
          <a:p>
            <a:endParaRPr lang="id-ID" dirty="0" smtClean="0"/>
          </a:p>
          <a:p>
            <a:r>
              <a:rPr lang="en-US" dirty="0" smtClean="0"/>
              <a:t>Sri </a:t>
            </a:r>
            <a:r>
              <a:rPr lang="en-US" dirty="0" err="1" smtClean="0"/>
              <a:t>Nurhayati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STRUKTUR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08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Buatlah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algoritma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mengolah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id-ID" dirty="0" smtClean="0">
                <a:sym typeface="Wingdings" pitchFamily="2" charset="2"/>
              </a:rPr>
              <a:t>1 orang </a:t>
            </a:r>
            <a:r>
              <a:rPr lang="en-US" dirty="0" err="1" smtClean="0">
                <a:sym typeface="Wingdings" pitchFamily="2" charset="2"/>
              </a:rPr>
              <a:t>mahasiswa</a:t>
            </a:r>
            <a:r>
              <a:rPr lang="id-ID" dirty="0" smtClean="0">
                <a:sym typeface="Wingdings" pitchFamily="2" charset="2"/>
              </a:rPr>
              <a:t>(gunakan </a:t>
            </a:r>
            <a:r>
              <a:rPr lang="en-US" dirty="0" smtClean="0">
                <a:sym typeface="Wingdings" pitchFamily="2" charset="2"/>
              </a:rPr>
              <a:t>r</a:t>
            </a:r>
            <a:r>
              <a:rPr lang="id-ID" dirty="0" smtClean="0">
                <a:sym typeface="Wingdings" pitchFamily="2" charset="2"/>
              </a:rPr>
              <a:t>ecord</a:t>
            </a:r>
            <a:r>
              <a:rPr lang="en-US" dirty="0" smtClean="0">
                <a:sym typeface="Wingdings" pitchFamily="2" charset="2"/>
              </a:rPr>
              <a:t>)!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Kumpulkan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minggu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depan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Kumpulan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nilai-nilai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terkecil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Data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JAMAK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dasar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endParaRPr lang="en-US" dirty="0" smtClean="0"/>
          </a:p>
          <a:p>
            <a:pPr lvl="2"/>
            <a:r>
              <a:rPr lang="en-US" dirty="0" err="1" smtClean="0"/>
              <a:t>oleh</a:t>
            </a:r>
            <a:r>
              <a:rPr lang="en-US" dirty="0" smtClean="0"/>
              <a:t> program,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 integer(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),</a:t>
            </a:r>
          </a:p>
          <a:p>
            <a:pPr lvl="3"/>
            <a:r>
              <a:rPr lang="en-US" dirty="0" smtClean="0"/>
              <a:t> real (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),</a:t>
            </a:r>
          </a:p>
          <a:p>
            <a:pPr lvl="3"/>
            <a:r>
              <a:rPr lang="sv-SE" dirty="0" smtClean="0"/>
              <a:t> char (alphanumerik dan tanda baca),</a:t>
            </a:r>
          </a:p>
          <a:p>
            <a:pPr lvl="3"/>
            <a:r>
              <a:rPr lang="en-US" dirty="0" smtClean="0"/>
              <a:t>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(</a:t>
            </a:r>
            <a:r>
              <a:rPr lang="en-US" dirty="0" err="1" smtClean="0"/>
              <a:t>logika</a:t>
            </a:r>
            <a:r>
              <a:rPr lang="en-US" dirty="0" smtClean="0"/>
              <a:t>).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Bentukan</a:t>
            </a:r>
            <a:endParaRPr lang="en-US" dirty="0" smtClean="0">
              <a:sym typeface="Wingdings" pitchFamily="2" charset="2"/>
            </a:endParaRP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didefinisikan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pemrogram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user-defined type data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record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2"/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Bentukan</a:t>
            </a:r>
            <a:endParaRPr lang="en-US" dirty="0" smtClean="0">
              <a:sym typeface="Wingdings" pitchFamily="2" charset="2"/>
            </a:endParaRP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didefinisikan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pemrogram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user-defined type data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record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848600" cy="609600"/>
          </a:xfrm>
        </p:spPr>
        <p:txBody>
          <a:bodyPr/>
          <a:lstStyle/>
          <a:p>
            <a:pPr algn="l" eaLnBrk="1" hangingPunct="1"/>
            <a:r>
              <a:rPr lang="en-US" dirty="0" err="1" smtClean="0"/>
              <a:t>Algoritma</a:t>
            </a:r>
            <a:endParaRPr lang="en-US" dirty="0" smtClean="0"/>
          </a:p>
        </p:txBody>
      </p:sp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457200" y="1600200"/>
            <a:ext cx="7543800" cy="320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kumimoji="1" lang="id-ID" sz="2700" dirty="0" smtClean="0">
                <a:cs typeface="Times New Roman" pitchFamily="18" charset="0"/>
              </a:rPr>
              <a:t>D</a:t>
            </a:r>
            <a:r>
              <a:rPr kumimoji="1" lang="en-US" sz="2700" dirty="0" err="1" smtClean="0">
                <a:cs typeface="Times New Roman" pitchFamily="18" charset="0"/>
              </a:rPr>
              <a:t>eskripsi</a:t>
            </a:r>
            <a:r>
              <a:rPr kumimoji="1" lang="en-US" sz="2700" dirty="0" smtClean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langkah-langkah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penyelesaian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masalah</a:t>
            </a:r>
            <a:r>
              <a:rPr kumimoji="1" lang="en-US" sz="2700" dirty="0">
                <a:cs typeface="Times New Roman" pitchFamily="18" charset="0"/>
              </a:rPr>
              <a:t> yang </a:t>
            </a:r>
            <a:r>
              <a:rPr kumimoji="1" lang="en-US" sz="2700" dirty="0" err="1">
                <a:cs typeface="Times New Roman" pitchFamily="18" charset="0"/>
              </a:rPr>
              <a:t>tersusun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secara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logis</a:t>
            </a:r>
            <a:r>
              <a:rPr kumimoji="1" lang="en-US" sz="2700" dirty="0">
                <a:cs typeface="Times New Roman" pitchFamily="18" charset="0"/>
              </a:rPr>
              <a:t> </a:t>
            </a:r>
            <a:endParaRPr kumimoji="1" lang="id-ID" sz="2700" dirty="0" smtClean="0">
              <a:cs typeface="Times New Roman" pitchFamily="18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kumimoji="1" lang="id-ID" sz="2700" dirty="0" smtClean="0">
                <a:cs typeface="Times New Roman" pitchFamily="18" charset="0"/>
              </a:rPr>
              <a:t>Ditulis dengan notasi khusus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kumimoji="1" lang="id-ID" sz="2700" dirty="0" smtClean="0">
                <a:cs typeface="Times New Roman" pitchFamily="18" charset="0"/>
              </a:rPr>
              <a:t>Notasi mudah dimengerti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kumimoji="1" lang="id-ID" sz="2700" dirty="0" smtClean="0">
                <a:cs typeface="Times New Roman" pitchFamily="18" charset="0"/>
              </a:rPr>
              <a:t>Notasi dapat ditterjemahkan menjadi sintaks suatu bahasa</a:t>
            </a:r>
            <a:endParaRPr kumimoji="1" lang="en-US" sz="27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848600" cy="609600"/>
          </a:xfrm>
        </p:spPr>
        <p:txBody>
          <a:bodyPr/>
          <a:lstStyle/>
          <a:p>
            <a:pPr algn="l" eaLnBrk="1" hangingPunct="1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…..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1600200"/>
            <a:ext cx="7162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 err="1">
                <a:cs typeface="Times New Roman" pitchFamily="18" charset="0"/>
              </a:rPr>
              <a:t>Mencari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nilai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maksimum</a:t>
            </a:r>
            <a:endParaRPr kumimoji="1" lang="en-US" sz="2700" dirty="0"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 err="1">
                <a:cs typeface="Times New Roman" pitchFamily="18" charset="0"/>
              </a:rPr>
              <a:t>Mengurutkan</a:t>
            </a:r>
            <a:r>
              <a:rPr kumimoji="1" lang="en-US" sz="2700" dirty="0">
                <a:cs typeface="Times New Roman" pitchFamily="18" charset="0"/>
              </a:rPr>
              <a:t> data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 err="1">
                <a:cs typeface="Times New Roman" pitchFamily="18" charset="0"/>
              </a:rPr>
              <a:t>Mencetak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bilangan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ganjil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dari</a:t>
            </a:r>
            <a:r>
              <a:rPr kumimoji="1" lang="en-US" sz="2700" dirty="0">
                <a:cs typeface="Times New Roman" pitchFamily="18" charset="0"/>
              </a:rPr>
              <a:t> 1 – 19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 err="1">
                <a:cs typeface="Times New Roman" pitchFamily="18" charset="0"/>
              </a:rPr>
              <a:t>Menyimpan</a:t>
            </a:r>
            <a:r>
              <a:rPr kumimoji="1" lang="en-US" sz="2700" dirty="0">
                <a:cs typeface="Times New Roman" pitchFamily="18" charset="0"/>
              </a:rPr>
              <a:t> data </a:t>
            </a:r>
            <a:r>
              <a:rPr kumimoji="1" lang="en-US" sz="2700" dirty="0" err="1">
                <a:cs typeface="Times New Roman" pitchFamily="18" charset="0"/>
              </a:rPr>
              <a:t>mahasiswa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baru</a:t>
            </a:r>
            <a:endParaRPr kumimoji="1" lang="en-US" sz="2700" dirty="0"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 err="1">
                <a:cs typeface="Times New Roman" pitchFamily="18" charset="0"/>
              </a:rPr>
              <a:t>Mencetak</a:t>
            </a:r>
            <a:r>
              <a:rPr kumimoji="1" lang="en-US" sz="2700" dirty="0">
                <a:cs typeface="Times New Roman" pitchFamily="18" charset="0"/>
              </a:rPr>
              <a:t> data </a:t>
            </a:r>
            <a:r>
              <a:rPr kumimoji="1" lang="en-US" sz="2700" dirty="0" err="1">
                <a:cs typeface="Times New Roman" pitchFamily="18" charset="0"/>
              </a:rPr>
              <a:t>absensi</a:t>
            </a:r>
            <a:endParaRPr kumimoji="1" lang="en-US" sz="2700" dirty="0"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 err="1">
                <a:cs typeface="Times New Roman" pitchFamily="18" charset="0"/>
              </a:rPr>
              <a:t>Mengirim</a:t>
            </a:r>
            <a:r>
              <a:rPr kumimoji="1" lang="en-US" sz="2700" dirty="0">
                <a:cs typeface="Times New Roman" pitchFamily="18" charset="0"/>
              </a:rPr>
              <a:t> email </a:t>
            </a:r>
            <a:r>
              <a:rPr kumimoji="1" lang="en-US" sz="2700" dirty="0" err="1">
                <a:cs typeface="Times New Roman" pitchFamily="18" charset="0"/>
              </a:rPr>
              <a:t>berdasarkan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jadual</a:t>
            </a:r>
            <a:endParaRPr kumimoji="1" lang="en-US" sz="2700" dirty="0"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en-US" sz="2700" dirty="0">
                <a:cs typeface="Times New Roman" pitchFamily="18" charset="0"/>
              </a:rPr>
              <a:t> 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848600" cy="609600"/>
          </a:xfrm>
        </p:spPr>
        <p:txBody>
          <a:bodyPr/>
          <a:lstStyle/>
          <a:p>
            <a:pPr eaLnBrk="1" hangingPunct="1"/>
            <a:r>
              <a:rPr lang="en-US" sz="3200" dirty="0" err="1" smtClean="0">
                <a:solidFill>
                  <a:schemeClr val="tx1"/>
                </a:solidFill>
              </a:rPr>
              <a:t>Contoh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Algoritma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Mencetak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Absensi</a:t>
            </a:r>
            <a:r>
              <a:rPr lang="en-US" sz="3200" dirty="0" smtClean="0">
                <a:solidFill>
                  <a:schemeClr val="tx1"/>
                </a:solidFill>
              </a:rPr>
              <a:t>…..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04800" y="1600200"/>
            <a:ext cx="7910513" cy="488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dirty="0" smtClean="0"/>
              <a:t>Is :Data </a:t>
            </a:r>
            <a:r>
              <a:rPr lang="en-US" sz="2800" dirty="0" err="1" smtClean="0"/>
              <a:t>Absensi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1 program </a:t>
            </a:r>
            <a:r>
              <a:rPr lang="en-US" sz="2800" dirty="0" err="1" smtClean="0"/>
              <a:t>studi</a:t>
            </a:r>
            <a:endParaRPr lang="en-US" sz="2800" dirty="0" smtClean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 smtClean="0">
                <a:cs typeface="Times New Roman" pitchFamily="18" charset="0"/>
              </a:rPr>
              <a:t>Buka</a:t>
            </a:r>
            <a:r>
              <a:rPr kumimoji="1" lang="en-US" sz="2700" dirty="0" smtClean="0">
                <a:cs typeface="Times New Roman" pitchFamily="18" charset="0"/>
              </a:rPr>
              <a:t> </a:t>
            </a:r>
            <a:r>
              <a:rPr kumimoji="1" lang="en-US" sz="2700" dirty="0">
                <a:cs typeface="Times New Roman" pitchFamily="18" charset="0"/>
              </a:rPr>
              <a:t>Data </a:t>
            </a:r>
            <a:r>
              <a:rPr kumimoji="1" lang="en-US" sz="2700" dirty="0" err="1">
                <a:cs typeface="Times New Roman" pitchFamily="18" charset="0"/>
              </a:rPr>
              <a:t>Absensi</a:t>
            </a:r>
            <a:endParaRPr kumimoji="1" lang="en-US" sz="27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>
                <a:cs typeface="Times New Roman" pitchFamily="18" charset="0"/>
              </a:rPr>
              <a:t>Tentukan</a:t>
            </a:r>
            <a:r>
              <a:rPr kumimoji="1" lang="en-US" sz="2700" dirty="0">
                <a:cs typeface="Times New Roman" pitchFamily="18" charset="0"/>
              </a:rPr>
              <a:t> Mata </a:t>
            </a:r>
            <a:r>
              <a:rPr kumimoji="1" lang="en-US" sz="2700" dirty="0" err="1">
                <a:cs typeface="Times New Roman" pitchFamily="18" charset="0"/>
              </a:rPr>
              <a:t>Kuliah</a:t>
            </a:r>
            <a:endParaRPr kumimoji="1" lang="en-US" sz="27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>
                <a:cs typeface="Times New Roman" pitchFamily="18" charset="0"/>
              </a:rPr>
              <a:t>Tentukan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Kelas</a:t>
            </a:r>
            <a:endParaRPr kumimoji="1" lang="en-US" sz="27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>
                <a:cs typeface="Times New Roman" pitchFamily="18" charset="0"/>
              </a:rPr>
              <a:t>Tentukan</a:t>
            </a:r>
            <a:r>
              <a:rPr kumimoji="1" lang="en-US" sz="2700" dirty="0">
                <a:cs typeface="Times New Roman" pitchFamily="18" charset="0"/>
              </a:rPr>
              <a:t> Format </a:t>
            </a:r>
            <a:r>
              <a:rPr kumimoji="1" lang="en-US" sz="2700" dirty="0" err="1">
                <a:cs typeface="Times New Roman" pitchFamily="18" charset="0"/>
              </a:rPr>
              <a:t>Absensi</a:t>
            </a:r>
            <a:r>
              <a:rPr kumimoji="1" lang="en-US" sz="2700" dirty="0">
                <a:cs typeface="Times New Roman" pitchFamily="18" charset="0"/>
              </a:rPr>
              <a:t> (4 / 14 </a:t>
            </a:r>
            <a:r>
              <a:rPr kumimoji="1" lang="en-US" sz="2700" dirty="0" err="1">
                <a:cs typeface="Times New Roman" pitchFamily="18" charset="0"/>
              </a:rPr>
              <a:t>kolom</a:t>
            </a:r>
            <a:r>
              <a:rPr kumimoji="1" lang="en-US" sz="2700" dirty="0">
                <a:cs typeface="Times New Roman" pitchFamily="18" charset="0"/>
              </a:rPr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>
                <a:cs typeface="Times New Roman" pitchFamily="18" charset="0"/>
              </a:rPr>
              <a:t>Tentukan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banyak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pencetakan</a:t>
            </a:r>
            <a:endParaRPr kumimoji="1" lang="en-US" sz="27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>
                <a:cs typeface="Times New Roman" pitchFamily="18" charset="0"/>
              </a:rPr>
              <a:t>Ambil</a:t>
            </a:r>
            <a:r>
              <a:rPr kumimoji="1" lang="en-US" sz="2700" dirty="0">
                <a:cs typeface="Times New Roman" pitchFamily="18" charset="0"/>
              </a:rPr>
              <a:t> data </a:t>
            </a:r>
            <a:r>
              <a:rPr kumimoji="1" lang="en-US" sz="2700" dirty="0" err="1">
                <a:cs typeface="Times New Roman" pitchFamily="18" charset="0"/>
              </a:rPr>
              <a:t>mhs</a:t>
            </a:r>
            <a:r>
              <a:rPr kumimoji="1" lang="en-US" sz="2700" dirty="0">
                <a:cs typeface="Times New Roman" pitchFamily="18" charset="0"/>
              </a:rPr>
              <a:t> ke-1, </a:t>
            </a:r>
            <a:r>
              <a:rPr kumimoji="1" lang="en-US" sz="2700" dirty="0" err="1">
                <a:cs typeface="Times New Roman" pitchFamily="18" charset="0"/>
              </a:rPr>
              <a:t>lalu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cetak</a:t>
            </a:r>
            <a:endParaRPr kumimoji="1" lang="en-US" sz="27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kumimoji="1" lang="en-US" sz="2700" dirty="0" err="1">
                <a:cs typeface="Times New Roman" pitchFamily="18" charset="0"/>
              </a:rPr>
              <a:t>Ulangi</a:t>
            </a:r>
            <a:r>
              <a:rPr kumimoji="1" lang="en-US" sz="2700" dirty="0">
                <a:cs typeface="Times New Roman" pitchFamily="18" charset="0"/>
              </a:rPr>
              <a:t> </a:t>
            </a:r>
            <a:r>
              <a:rPr kumimoji="1" lang="en-US" sz="2700" dirty="0" err="1">
                <a:cs typeface="Times New Roman" pitchFamily="18" charset="0"/>
              </a:rPr>
              <a:t>langkah</a:t>
            </a:r>
            <a:r>
              <a:rPr kumimoji="1" lang="en-US" sz="2700" dirty="0">
                <a:cs typeface="Times New Roman" pitchFamily="18" charset="0"/>
              </a:rPr>
              <a:t> ke-6  </a:t>
            </a:r>
            <a:r>
              <a:rPr kumimoji="1" lang="en-US" sz="2700" dirty="0" err="1">
                <a:cs typeface="Times New Roman" pitchFamily="18" charset="0"/>
              </a:rPr>
              <a:t>sampai</a:t>
            </a:r>
            <a:r>
              <a:rPr kumimoji="1" lang="en-US" sz="2700" dirty="0">
                <a:cs typeface="Times New Roman" pitchFamily="18" charset="0"/>
              </a:rPr>
              <a:t> data </a:t>
            </a:r>
            <a:r>
              <a:rPr kumimoji="1" lang="en-US" sz="2700" dirty="0" err="1">
                <a:cs typeface="Times New Roman" pitchFamily="18" charset="0"/>
              </a:rPr>
              <a:t>habis</a:t>
            </a:r>
            <a:endParaRPr kumimoji="1" lang="en-US" sz="27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Bentukan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en-US" dirty="0" smtClean="0">
                <a:sym typeface="Wingdings" pitchFamily="2" charset="2"/>
              </a:rPr>
              <a:t>Record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90600" y="2286000"/>
            <a:ext cx="685804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type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nama_baru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: </a:t>
            </a:r>
            <a:r>
              <a:rPr lang="en-US" sz="2800" b="1" u="sng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tipedasar</a:t>
            </a:r>
            <a:endParaRPr lang="id-ID" sz="28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4414" y="4071942"/>
            <a:ext cx="6858048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type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nama_record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: </a:t>
            </a:r>
            <a:r>
              <a:rPr lang="en-US" sz="28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record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 elemen1 : </a:t>
            </a:r>
            <a:r>
              <a:rPr lang="en-US" sz="2800" b="1" u="sng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tipedata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,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elemen2 :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tipedata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&gt;</a:t>
            </a:r>
            <a:endParaRPr lang="id-ID" sz="28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Model logik dari suatu organisasi data.</a:t>
            </a:r>
            <a:r>
              <a:rPr lang="en-US" noProof="1" smtClean="0">
                <a:sym typeface="Wingdings" pitchFamily="2" charset="2"/>
              </a:rPr>
              <a:t> (Mis. struktur atau array)</a:t>
            </a:r>
            <a:endParaRPr lang="id-ID" noProof="1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Model data harus bisa merefleksikan data di kehidupan nyata.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Struktur data harus simpel dalam memproses data yang ada di dalamnya.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4118</TotalTime>
  <Words>311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STRUKTUR DATA</vt:lpstr>
      <vt:lpstr>Data</vt:lpstr>
      <vt:lpstr>Tipe Data</vt:lpstr>
      <vt:lpstr>Tipe Data</vt:lpstr>
      <vt:lpstr>Algoritma</vt:lpstr>
      <vt:lpstr>Contoh Algoritma …..</vt:lpstr>
      <vt:lpstr>Contoh Algoritma Mencetak Absensi…..</vt:lpstr>
      <vt:lpstr>Algoritma Tipe Data Bentukan</vt:lpstr>
      <vt:lpstr>Struktur Data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GENERAL JURUSAN TEKNIK KOMPUTER</dc:title>
  <dc:creator>sisdig</dc:creator>
  <cp:lastModifiedBy>dosen</cp:lastModifiedBy>
  <cp:revision>83</cp:revision>
  <dcterms:created xsi:type="dcterms:W3CDTF">2011-08-23T04:08:52Z</dcterms:created>
  <dcterms:modified xsi:type="dcterms:W3CDTF">2012-09-19T02:18:13Z</dcterms:modified>
</cp:coreProperties>
</file>