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46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61D6-43B5-40E0-AF0F-43FD5B686182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E417C07-FC72-4DBC-8268-8227CE9916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61D6-43B5-40E0-AF0F-43FD5B686182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7C07-FC72-4DBC-8268-8227CE9916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61D6-43B5-40E0-AF0F-43FD5B686182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7C07-FC72-4DBC-8268-8227CE9916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61D6-43B5-40E0-AF0F-43FD5B686182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E417C07-FC72-4DBC-8268-8227CE9916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61D6-43B5-40E0-AF0F-43FD5B686182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7C07-FC72-4DBC-8268-8227CE9916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61D6-43B5-40E0-AF0F-43FD5B686182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7C07-FC72-4DBC-8268-8227CE9916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61D6-43B5-40E0-AF0F-43FD5B686182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E417C07-FC72-4DBC-8268-8227CE99163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61D6-43B5-40E0-AF0F-43FD5B686182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7C07-FC72-4DBC-8268-8227CE9916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61D6-43B5-40E0-AF0F-43FD5B686182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7C07-FC72-4DBC-8268-8227CE9916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61D6-43B5-40E0-AF0F-43FD5B686182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7C07-FC72-4DBC-8268-8227CE9916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61D6-43B5-40E0-AF0F-43FD5B686182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7C07-FC72-4DBC-8268-8227CE99163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8961D6-43B5-40E0-AF0F-43FD5B686182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417C07-FC72-4DBC-8268-8227CE9916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4071942"/>
            <a:ext cx="8458200" cy="1222375"/>
          </a:xfrm>
        </p:spPr>
        <p:txBody>
          <a:bodyPr/>
          <a:lstStyle/>
          <a:p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5429264"/>
            <a:ext cx="8458200" cy="914400"/>
          </a:xfrm>
        </p:spPr>
        <p:txBody>
          <a:bodyPr/>
          <a:lstStyle/>
          <a:p>
            <a:pPr algn="ctr"/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pPr algn="ctr"/>
            <a:r>
              <a:rPr lang="en-US" dirty="0" err="1" smtClean="0"/>
              <a:t>Inggar</a:t>
            </a:r>
            <a:r>
              <a:rPr lang="en-US" dirty="0" smtClean="0"/>
              <a:t> </a:t>
            </a:r>
            <a:r>
              <a:rPr lang="en-US" dirty="0" err="1" smtClean="0"/>
              <a:t>Prayoga.,S.I.Kom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Pengenalan</a:t>
            </a:r>
            <a:r>
              <a:rPr lang="en-US" dirty="0" smtClean="0"/>
              <a:t>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357430"/>
            <a:ext cx="8229600" cy="319722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Internet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global yang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network </a:t>
            </a:r>
            <a:r>
              <a:rPr lang="en-US" dirty="0" err="1"/>
              <a:t>dengan</a:t>
            </a:r>
            <a:r>
              <a:rPr lang="en-US" dirty="0"/>
              <a:t> network </a:t>
            </a:r>
            <a:r>
              <a:rPr lang="en-US" dirty="0" err="1"/>
              <a:t>lainya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World Wide Web (WWW)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internet yang paling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paling </a:t>
            </a:r>
            <a:r>
              <a:rPr lang="en-US" dirty="0" err="1"/>
              <a:t>populer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71736" y="1428736"/>
            <a:ext cx="3929090" cy="7143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Internet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WWW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0536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WWW </a:t>
            </a:r>
            <a:r>
              <a:rPr lang="en-US" cap="none" dirty="0" err="1" smtClean="0"/>
              <a:t>bekerja</a:t>
            </a:r>
            <a:r>
              <a:rPr lang="en-US" cap="none" dirty="0" smtClean="0"/>
              <a:t> </a:t>
            </a:r>
            <a:r>
              <a:rPr lang="en-US" cap="none" dirty="0" err="1" smtClean="0"/>
              <a:t>berdasar</a:t>
            </a:r>
            <a:r>
              <a:rPr lang="en-US" cap="none" dirty="0" smtClean="0"/>
              <a:t> </a:t>
            </a:r>
            <a:r>
              <a:rPr lang="en-US" cap="none" dirty="0" err="1" smtClean="0"/>
              <a:t>pada</a:t>
            </a:r>
            <a:r>
              <a:rPr lang="en-US" cap="none" dirty="0" smtClean="0"/>
              <a:t> </a:t>
            </a:r>
            <a:r>
              <a:rPr lang="en-US" cap="none" dirty="0" err="1" smtClean="0"/>
              <a:t>tiga</a:t>
            </a:r>
            <a:r>
              <a:rPr lang="en-US" cap="none" dirty="0" smtClean="0"/>
              <a:t> </a:t>
            </a:r>
            <a:r>
              <a:rPr lang="en-US" cap="none" dirty="0" err="1" smtClean="0"/>
              <a:t>mekanisme</a:t>
            </a:r>
            <a:r>
              <a:rPr lang="en-US" cap="none" dirty="0" smtClean="0"/>
              <a:t> </a:t>
            </a:r>
            <a:r>
              <a:rPr lang="en-US" cap="none" dirty="0" err="1" smtClean="0"/>
              <a:t>berikut</a:t>
            </a:r>
            <a:r>
              <a:rPr lang="en-US" cap="none" dirty="0" smtClean="0"/>
              <a:t>: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14488"/>
            <a:ext cx="8686800" cy="4525963"/>
          </a:xfrm>
        </p:spPr>
        <p:txBody>
          <a:bodyPr>
            <a:noAutofit/>
          </a:bodyPr>
          <a:lstStyle/>
          <a:p>
            <a:r>
              <a:rPr lang="en-US" sz="2800" b="1" dirty="0"/>
              <a:t>Protocol</a:t>
            </a:r>
            <a:r>
              <a:rPr lang="en-US" sz="2800" dirty="0"/>
              <a:t> standard </a:t>
            </a:r>
            <a:r>
              <a:rPr lang="en-US" sz="2800" dirty="0" err="1"/>
              <a:t>aturan</a:t>
            </a:r>
            <a:r>
              <a:rPr lang="en-US" sz="2800" dirty="0"/>
              <a:t> yang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berkomunikasi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computer networking, Hypertext Transfer Protocol (</a:t>
            </a:r>
            <a:r>
              <a:rPr lang="en-US" sz="2800" i="1" dirty="0"/>
              <a:t>HTTP</a:t>
            </a:r>
            <a:r>
              <a:rPr lang="en-US" sz="2800" dirty="0"/>
              <a:t>) </a:t>
            </a:r>
            <a:r>
              <a:rPr lang="en-US" sz="2800" dirty="0" err="1"/>
              <a:t>adalah</a:t>
            </a:r>
            <a:r>
              <a:rPr lang="en-US" sz="2800" dirty="0"/>
              <a:t> protocol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smtClean="0"/>
              <a:t>WWW.</a:t>
            </a:r>
          </a:p>
          <a:p>
            <a:r>
              <a:rPr lang="en-US" sz="2800" b="1" dirty="0"/>
              <a:t>Address</a:t>
            </a:r>
            <a:r>
              <a:rPr lang="en-US" sz="2800" dirty="0"/>
              <a:t> WWW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</a:t>
            </a:r>
            <a:r>
              <a:rPr lang="en-US" sz="2800" dirty="0" err="1"/>
              <a:t>penamaan</a:t>
            </a:r>
            <a:r>
              <a:rPr lang="en-US" sz="2800" dirty="0"/>
              <a:t> </a:t>
            </a:r>
            <a:r>
              <a:rPr lang="en-US" sz="2800" dirty="0" err="1"/>
              <a:t>alamat</a:t>
            </a:r>
            <a:r>
              <a:rPr lang="en-US" sz="2800" dirty="0"/>
              <a:t> web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u="sng" dirty="0"/>
              <a:t>URL</a:t>
            </a:r>
            <a:r>
              <a:rPr lang="en-US" sz="2800" dirty="0"/>
              <a:t> (</a:t>
            </a:r>
            <a:r>
              <a:rPr lang="en-US" sz="2800" i="1" dirty="0"/>
              <a:t>Uniform Resource Locator</a:t>
            </a:r>
            <a:r>
              <a:rPr lang="en-US" sz="2800" dirty="0"/>
              <a:t>) yang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gunakan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standard </a:t>
            </a:r>
            <a:r>
              <a:rPr lang="en-US" sz="2800" dirty="0" err="1"/>
              <a:t>alamat</a:t>
            </a:r>
            <a:r>
              <a:rPr lang="en-US" sz="2800" dirty="0"/>
              <a:t> </a:t>
            </a:r>
            <a:r>
              <a:rPr lang="en-US" sz="2800" dirty="0" smtClean="0"/>
              <a:t>internet</a:t>
            </a:r>
          </a:p>
          <a:p>
            <a:r>
              <a:rPr lang="en-US" sz="2800" b="1" dirty="0"/>
              <a:t>HTML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document yang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akses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web. </a:t>
            </a:r>
            <a:r>
              <a:rPr lang="en-US" sz="2800" dirty="0" err="1"/>
              <a:t>Jadi</a:t>
            </a:r>
            <a:r>
              <a:rPr lang="en-US" sz="2800" dirty="0"/>
              <a:t> blog, website, </a:t>
            </a:r>
            <a:r>
              <a:rPr lang="en-US" sz="2800" dirty="0" err="1"/>
              <a:t>dan</a:t>
            </a:r>
            <a:r>
              <a:rPr lang="en-US" sz="2800" dirty="0"/>
              <a:t> forum </a:t>
            </a:r>
            <a:r>
              <a:rPr lang="en-US" sz="2800" dirty="0" err="1"/>
              <a:t>semuanya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HTML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HTML ??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r>
              <a:rPr lang="en-US" dirty="0"/>
              <a:t>HTML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singkatan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u="sng" dirty="0"/>
              <a:t>Hypertext Markup </a:t>
            </a:r>
            <a:r>
              <a:rPr lang="en-US" u="sng" dirty="0" smtClean="0"/>
              <a:t>Language</a:t>
            </a:r>
          </a:p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web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838200"/>
          </a:xfrm>
        </p:spPr>
        <p:txBody>
          <a:bodyPr>
            <a:noAutofit/>
          </a:bodyPr>
          <a:lstStyle/>
          <a:p>
            <a:r>
              <a:rPr lang="en-US" sz="3200" cap="none" dirty="0" err="1" smtClean="0"/>
              <a:t>Apa</a:t>
            </a:r>
            <a:r>
              <a:rPr lang="en-US" sz="3200" cap="none" dirty="0" smtClean="0"/>
              <a:t> yang </a:t>
            </a:r>
            <a:r>
              <a:rPr lang="en-US" sz="3200" cap="none" dirty="0" err="1" smtClean="0"/>
              <a:t>bisa</a:t>
            </a:r>
            <a:r>
              <a:rPr lang="en-US" sz="3200" cap="none" dirty="0" smtClean="0"/>
              <a:t> </a:t>
            </a:r>
            <a:r>
              <a:rPr lang="en-US" sz="3200" cap="none" dirty="0" err="1" smtClean="0"/>
              <a:t>kita</a:t>
            </a:r>
            <a:r>
              <a:rPr lang="en-US" sz="3200" cap="none" dirty="0" smtClean="0"/>
              <a:t> </a:t>
            </a:r>
            <a:r>
              <a:rPr lang="en-US" sz="3200" cap="none" dirty="0" err="1" smtClean="0"/>
              <a:t>lakukan</a:t>
            </a:r>
            <a:r>
              <a:rPr lang="en-US" sz="3200" cap="none" dirty="0" smtClean="0"/>
              <a:t> </a:t>
            </a:r>
            <a:r>
              <a:rPr lang="en-US" sz="3200" cap="none" dirty="0" err="1" smtClean="0"/>
              <a:t>dengan</a:t>
            </a:r>
            <a:r>
              <a:rPr lang="en-US" sz="3200" cap="none" dirty="0" smtClean="0"/>
              <a:t> HTML ??</a:t>
            </a:r>
            <a:endParaRPr lang="en-US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web page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contentnya</a:t>
            </a:r>
            <a:endParaRPr lang="en-US" dirty="0" smtClean="0"/>
          </a:p>
          <a:p>
            <a:r>
              <a:rPr lang="en-US" dirty="0" err="1"/>
              <a:t>Mempublikasikan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online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 smtClean="0"/>
              <a:t>.</a:t>
            </a:r>
          </a:p>
          <a:p>
            <a:r>
              <a:rPr lang="en-US" dirty="0" err="1"/>
              <a:t>Membuat</a:t>
            </a:r>
            <a:r>
              <a:rPr lang="en-US" dirty="0"/>
              <a:t> online form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,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smtClean="0"/>
              <a:t>online</a:t>
            </a:r>
          </a:p>
          <a:p>
            <a:r>
              <a:rPr lang="en-US" dirty="0" err="1"/>
              <a:t>Menambahkan</a:t>
            </a:r>
            <a:r>
              <a:rPr lang="en-US" dirty="0"/>
              <a:t> object-object </a:t>
            </a:r>
            <a:r>
              <a:rPr lang="en-US" dirty="0" err="1"/>
              <a:t>seperti</a:t>
            </a:r>
            <a:r>
              <a:rPr lang="en-US" dirty="0"/>
              <a:t> image, audio, video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java applet </a:t>
            </a:r>
            <a:r>
              <a:rPr lang="en-US" dirty="0" err="1"/>
              <a:t>dalam</a:t>
            </a:r>
            <a:r>
              <a:rPr lang="en-US" dirty="0"/>
              <a:t> document HTML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838200"/>
          </a:xfrm>
        </p:spPr>
        <p:txBody>
          <a:bodyPr/>
          <a:lstStyle/>
          <a:p>
            <a:r>
              <a:rPr lang="en-US" dirty="0" smtClean="0"/>
              <a:t>Browser </a:t>
            </a:r>
            <a:r>
              <a:rPr lang="en-US" dirty="0" err="1" smtClean="0"/>
              <a:t>dan</a:t>
            </a:r>
            <a:r>
              <a:rPr lang="en-US" dirty="0" smtClean="0"/>
              <a:t>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Browser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smtClean="0"/>
              <a:t>software </a:t>
            </a:r>
            <a:r>
              <a:rPr lang="en-US" dirty="0"/>
              <a:t>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menterjemahkan</a:t>
            </a:r>
            <a:r>
              <a:rPr lang="en-US" dirty="0"/>
              <a:t> tag-tag HTML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smtClean="0"/>
              <a:t>web.</a:t>
            </a:r>
          </a:p>
          <a:p>
            <a:r>
              <a:rPr lang="en-US" dirty="0" smtClean="0"/>
              <a:t>Editor </a:t>
            </a:r>
            <a:r>
              <a:rPr lang="en-US" dirty="0" err="1" smtClean="0"/>
              <a:t>merupakanProgram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document </a:t>
            </a:r>
            <a:r>
              <a:rPr lang="en-US" dirty="0" smtClean="0"/>
              <a:t>HTML.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223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Komputer Aplikasi IT-1</vt:lpstr>
      <vt:lpstr>Pengenalan HTML</vt:lpstr>
      <vt:lpstr>WWW bekerja berdasar pada tiga mekanisme berikut:</vt:lpstr>
      <vt:lpstr>HTML ??</vt:lpstr>
      <vt:lpstr>Apa yang bisa kita lakukan dengan HTML ??</vt:lpstr>
      <vt:lpstr>Browser dan Editor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Aplikasi IT-1</dc:title>
  <dc:creator>inggar</dc:creator>
  <cp:lastModifiedBy>inggar</cp:lastModifiedBy>
  <cp:revision>3</cp:revision>
  <dcterms:created xsi:type="dcterms:W3CDTF">2011-10-07T21:11:46Z</dcterms:created>
  <dcterms:modified xsi:type="dcterms:W3CDTF">2011-10-07T21:38:43Z</dcterms:modified>
</cp:coreProperties>
</file>