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7FFE6-5C76-4E06-92C1-8405E901F5CC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D84AF-7E34-4759-ADF8-29FD1C8A348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9E15D-87D5-410D-90A5-952CFB448241}" type="datetimeFigureOut">
              <a:rPr lang="id-ID" smtClean="0"/>
              <a:pPr/>
              <a:t>25/09/2012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A549A-B84A-472F-B812-29E4727AB41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7AC720-86EA-4FDE-9DF1-AFD6BB2008D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DC24EA-5AA9-465F-A8ED-A5E58B521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AC720-86EA-4FDE-9DF1-AFD6BB2008D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C24EA-5AA9-465F-A8ED-A5E58B521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AC720-86EA-4FDE-9DF1-AFD6BB2008D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C24EA-5AA9-465F-A8ED-A5E58B521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AC720-86EA-4FDE-9DF1-AFD6BB2008D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C24EA-5AA9-465F-A8ED-A5E58B521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AC720-86EA-4FDE-9DF1-AFD6BB2008D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C24EA-5AA9-465F-A8ED-A5E58B521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AC720-86EA-4FDE-9DF1-AFD6BB2008D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C24EA-5AA9-465F-A8ED-A5E58B521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AC720-86EA-4FDE-9DF1-AFD6BB2008D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C24EA-5AA9-465F-A8ED-A5E58B521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AC720-86EA-4FDE-9DF1-AFD6BB2008D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C24EA-5AA9-465F-A8ED-A5E58B521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AC720-86EA-4FDE-9DF1-AFD6BB2008D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C24EA-5AA9-465F-A8ED-A5E58B521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27AC720-86EA-4FDE-9DF1-AFD6BB2008D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C24EA-5AA9-465F-A8ED-A5E58B521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7AC720-86EA-4FDE-9DF1-AFD6BB2008D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DC24EA-5AA9-465F-A8ED-A5E58B521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7AC720-86EA-4FDE-9DF1-AFD6BB2008D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DC24EA-5AA9-465F-A8ED-A5E58B521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KETIDAKSAMAAN</a:t>
            </a:r>
            <a:r>
              <a:rPr lang="id-ID" dirty="0" smtClean="0"/>
              <a:t> (1)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Inequality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solving inequality problems, we will looking for a set of every real number that make the inequality solved.</a:t>
            </a:r>
          </a:p>
          <a:p>
            <a:pPr algn="just"/>
            <a:r>
              <a:rPr lang="en-US" dirty="0" smtClean="0"/>
              <a:t>That solving set is written in line number interval form. </a:t>
            </a:r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8763000" cy="5029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/>
                <a:gridCol w="2028473"/>
                <a:gridCol w="3813527"/>
              </a:tblGrid>
              <a:tr h="4157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Grafik</a:t>
                      </a:r>
                      <a:endParaRPr lang="en-US" dirty="0"/>
                    </a:p>
                  </a:txBody>
                  <a:tcPr/>
                </a:tc>
              </a:tr>
              <a:tr h="51260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Hp = { x | a &lt; x &lt; b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}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 a, b 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1260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Hp = { x | a ≤ x ≤ b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}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[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a, b ]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1260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Hp = { x | a ≤ x &lt; b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}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[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a, b 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1260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Hp = { x | a &lt; x ≤ b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}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(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a, b ]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1260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Hp = { x | x ≤ b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}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(-∞,b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1260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Hp = { x | x &lt; b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}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(-∞,b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1260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Hp = { x | x ≥ a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}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[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a,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∞)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1260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Hp = { x | x &gt; a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}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(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a,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∞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1260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Hp =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(-∞, ∞)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905000"/>
            <a:ext cx="320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438400"/>
            <a:ext cx="320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2971800"/>
            <a:ext cx="320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3514725"/>
            <a:ext cx="32099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10200" y="3962400"/>
            <a:ext cx="3209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10200" y="4495800"/>
            <a:ext cx="3209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10200" y="5029200"/>
            <a:ext cx="32099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10200" y="6019800"/>
            <a:ext cx="32099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410200" y="5486400"/>
            <a:ext cx="32099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/>
          <a:lstStyle/>
          <a:p>
            <a:pPr algn="just"/>
            <a:r>
              <a:rPr lang="en-US" dirty="0" smtClean="0"/>
              <a:t>Add same number at both side of inequality</a:t>
            </a:r>
          </a:p>
          <a:p>
            <a:pPr algn="just"/>
            <a:r>
              <a:rPr lang="en-US" dirty="0" smtClean="0"/>
              <a:t>Multiply at both side with a positive number </a:t>
            </a:r>
          </a:p>
          <a:p>
            <a:pPr algn="just"/>
            <a:r>
              <a:rPr lang="en-US" dirty="0" smtClean="0"/>
              <a:t>Multiply at both side with a negative number, notice that </a:t>
            </a:r>
            <a:r>
              <a:rPr lang="en-US" dirty="0" err="1" smtClean="0"/>
              <a:t>simbol</a:t>
            </a:r>
            <a:r>
              <a:rPr lang="en-US" dirty="0" smtClean="0"/>
              <a:t> will change direction. </a:t>
            </a:r>
          </a:p>
          <a:p>
            <a:pPr algn="just"/>
            <a:r>
              <a:rPr lang="en-US" dirty="0" smtClean="0"/>
              <a:t>General form of inequality: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Solving inequality</a:t>
            </a:r>
            <a:endParaRPr 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038600"/>
            <a:ext cx="1715387" cy="838200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2x – 7 &lt; 4x – 2 …(grouped with same variable)</a:t>
            </a:r>
          </a:p>
          <a:p>
            <a:pPr>
              <a:buNone/>
            </a:pPr>
            <a:r>
              <a:rPr lang="en-US" dirty="0" smtClean="0"/>
              <a:t>		2x &lt; 4x + 5</a:t>
            </a:r>
          </a:p>
          <a:p>
            <a:pPr>
              <a:buNone/>
            </a:pPr>
            <a:r>
              <a:rPr lang="en-US" dirty="0" smtClean="0"/>
              <a:t>		2x - 4x &lt; 5</a:t>
            </a:r>
          </a:p>
          <a:p>
            <a:pPr>
              <a:buNone/>
            </a:pPr>
            <a:r>
              <a:rPr lang="en-US" dirty="0" smtClean="0"/>
              <a:t>		-2x &lt; 5</a:t>
            </a:r>
          </a:p>
          <a:p>
            <a:pPr>
              <a:buNone/>
            </a:pPr>
            <a:r>
              <a:rPr lang="en-US" dirty="0" smtClean="0"/>
              <a:t>		x &gt; - 5/2 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-5 ≤ 2x + 6  &lt; 4 …(divided into 2 group)</a:t>
            </a:r>
          </a:p>
          <a:p>
            <a:pPr>
              <a:buNone/>
            </a:pPr>
            <a:r>
              <a:rPr lang="en-US" dirty="0" smtClean="0"/>
              <a:t>		-5 - 6 ≤ 2x &lt; 4 – 6</a:t>
            </a:r>
          </a:p>
          <a:p>
            <a:pPr>
              <a:buNone/>
            </a:pPr>
            <a:r>
              <a:rPr lang="en-US" dirty="0" smtClean="0"/>
              <a:t>		-11  ≤ 2x &lt; -2</a:t>
            </a:r>
          </a:p>
          <a:p>
            <a:pPr>
              <a:buNone/>
            </a:pPr>
            <a:r>
              <a:rPr lang="en-US" dirty="0" smtClean="0"/>
              <a:t>		-11/2  ≤ x &lt; -1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</a:t>
            </a:r>
            <a:r>
              <a:rPr lang="en-US" dirty="0" err="1" smtClean="0"/>
              <a:t>xample</a:t>
            </a:r>
            <a:r>
              <a:rPr lang="id-ID" dirty="0" smtClean="0"/>
              <a:t>s (1)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895599"/>
            <a:ext cx="4572000" cy="65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5562600"/>
            <a:ext cx="474223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x &lt; 6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x</a:t>
            </a:r>
            <a:r>
              <a:rPr lang="en-US" baseline="30000" dirty="0" smtClean="0"/>
              <a:t>2</a:t>
            </a:r>
            <a:r>
              <a:rPr lang="en-US" dirty="0" smtClean="0"/>
              <a:t> –x – 6 &lt; 0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(x+2) (x-3) &lt;0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r>
              <a:rPr lang="en-US" dirty="0" smtClean="0"/>
              <a:t>Notice that factorization result will divide 3 area, so we should find area which &lt; 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id-ID" dirty="0" smtClean="0"/>
              <a:t>s (2)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4267200"/>
            <a:ext cx="5262956" cy="20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– x -2 &gt; 0</a:t>
            </a:r>
          </a:p>
          <a:p>
            <a:r>
              <a:rPr lang="en-US" dirty="0" smtClean="0"/>
              <a:t>4x – 7 &lt; 3x + 5</a:t>
            </a:r>
          </a:p>
          <a:p>
            <a:r>
              <a:rPr lang="en-US" dirty="0" smtClean="0"/>
              <a:t>7x – 1 ≤ 10x + 4</a:t>
            </a:r>
          </a:p>
          <a:p>
            <a:r>
              <a:rPr lang="en-US" dirty="0" smtClean="0"/>
              <a:t>2x – 4 ≤ 6 – 7x ≤ 3x + 6</a:t>
            </a:r>
          </a:p>
          <a:p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– 11x – 4 ≤ 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665</TotalTime>
  <Words>279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KETIDAKSAMAAN (1)</vt:lpstr>
      <vt:lpstr>Inequality</vt:lpstr>
      <vt:lpstr>Interval</vt:lpstr>
      <vt:lpstr>Solving inequality</vt:lpstr>
      <vt:lpstr>Examples (1)</vt:lpstr>
      <vt:lpstr>Examples (2)</vt:lpstr>
      <vt:lpstr>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Citra</cp:lastModifiedBy>
  <cp:revision>58</cp:revision>
  <dcterms:created xsi:type="dcterms:W3CDTF">2011-10-05T03:54:40Z</dcterms:created>
  <dcterms:modified xsi:type="dcterms:W3CDTF">2012-09-25T06:36:10Z</dcterms:modified>
</cp:coreProperties>
</file>