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8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BC4EA-E8A6-48E8-B50F-4448ABBD40A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391D7-61FE-4828-BF7B-38DAF2C93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1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391D7-61FE-4828-BF7B-38DAF2C933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61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Encourage=mendukung, menggiatkan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hangingPunct="1"/>
            <a:fld id="{57000587-3390-4D39-AA8E-5FD7BB26D7AE}" type="slidenum">
              <a:rPr lang="en-US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5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6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8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67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22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7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6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173F4-F5F6-4EB0-98DA-01043540B2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6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02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00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52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AEEB-27C0-477C-A9D7-4E85E51AC8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31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5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14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07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1048-66D8-4923-B828-B8F8D0FE316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0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1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4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5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0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5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8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4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0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E0E31E2-29B7-473E-B2B3-6B75F8DB0B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71931B-8F6C-40AB-9E9F-624A76C8D0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multimedia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-112" charset="0"/>
              </a:rPr>
              <a:t>Lesson 3: Multimedia</a:t>
            </a:r>
            <a:r>
              <a:rPr lang="en-US" dirty="0" smtClean="0"/>
              <a:t> Skills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09600" y="1600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Team Building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130710" y="2549550"/>
            <a:ext cx="7696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Team members must be “team players”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Encourage </a:t>
            </a:r>
            <a:r>
              <a:rPr lang="en-US" sz="2400" dirty="0" smtClean="0">
                <a:solidFill>
                  <a:srgbClr val="000000"/>
                </a:solidFill>
              </a:rPr>
              <a:t>communication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Metodologi Pengembangan Multimedia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cap="none" smtClean="0"/>
          </a:p>
        </p:txBody>
      </p:sp>
    </p:spTree>
    <p:extLst>
      <p:ext uri="{BB962C8B-B14F-4D97-AF65-F5344CB8AC3E}">
        <p14:creationId xmlns:p14="http://schemas.microsoft.com/office/powerpoint/2010/main" val="20527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Metodologi</a:t>
            </a:r>
          </a:p>
        </p:txBody>
      </p:sp>
      <p:pic>
        <p:nvPicPr>
          <p:cNvPr id="14339" name="Content Placeholder 3" descr="metodemultimedia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2220119"/>
            <a:ext cx="3362325" cy="3286125"/>
          </a:xfrm>
        </p:spPr>
      </p:pic>
    </p:spTree>
    <p:extLst>
      <p:ext uri="{BB962C8B-B14F-4D97-AF65-F5344CB8AC3E}">
        <p14:creationId xmlns:p14="http://schemas.microsoft.com/office/powerpoint/2010/main" val="14085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Concept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concept (</a:t>
            </a:r>
            <a:r>
              <a:rPr lang="en-US" dirty="0" err="1" smtClean="0"/>
              <a:t>konsep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program (</a:t>
            </a:r>
            <a:r>
              <a:rPr lang="en-US" dirty="0" err="1" smtClean="0"/>
              <a:t>identifikasi</a:t>
            </a:r>
            <a:r>
              <a:rPr lang="en-US" dirty="0" smtClean="0"/>
              <a:t> audience).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(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interaktif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(</a:t>
            </a:r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638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Design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Design (perancangan) adalah tahap membuat spesifikasi mengenai arsitektur program, gaya, tampilan dan kebutuhan material/bahan untuk program.</a:t>
            </a:r>
          </a:p>
        </p:txBody>
      </p:sp>
    </p:spTree>
    <p:extLst>
      <p:ext uri="{BB962C8B-B14F-4D97-AF65-F5344CB8AC3E}">
        <p14:creationId xmlns:p14="http://schemas.microsoft.com/office/powerpoint/2010/main" val="357483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Material Collecting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 smtClean="0"/>
              <a:t>Material Collecting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assembly.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Material Collecting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Assembly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linear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9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Assembly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04238" cy="4572000"/>
          </a:xfrm>
        </p:spPr>
        <p:txBody>
          <a:bodyPr/>
          <a:lstStyle/>
          <a:p>
            <a:r>
              <a:rPr lang="en-US" sz="2800" dirty="0" err="1" smtClean="0"/>
              <a:t>Tahap</a:t>
            </a:r>
            <a:r>
              <a:rPr lang="en-US" sz="2800" dirty="0" smtClean="0"/>
              <a:t> assembly (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multimedia </a:t>
            </a:r>
            <a:r>
              <a:rPr lang="en-US" sz="2800" dirty="0" err="1" smtClean="0"/>
              <a:t>dibuat</a:t>
            </a:r>
            <a:r>
              <a:rPr lang="en-US" sz="2800" dirty="0" smtClean="0"/>
              <a:t>.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smtClean="0"/>
              <a:t>design</a:t>
            </a:r>
            <a:r>
              <a:rPr lang="en-US" sz="280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073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Testing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Dilakukan setelah selesai tahap pembuatan (assembly) dengan menjalankan aplikasi/program dan dilihat apakah ada kesalahan atau tidak. </a:t>
            </a:r>
          </a:p>
          <a:p>
            <a:r>
              <a:rPr lang="en-US" smtClean="0"/>
              <a:t>Tahap ini disebut juga sebagai tahap pengujian alpha (alpha test) dimana pengujian dilakukan oleh pembuat atau lingkungan pembuatnya sendiri.</a:t>
            </a:r>
          </a:p>
        </p:txBody>
      </p:sp>
    </p:spTree>
    <p:extLst>
      <p:ext uri="{BB962C8B-B14F-4D97-AF65-F5344CB8AC3E}">
        <p14:creationId xmlns:p14="http://schemas.microsoft.com/office/powerpoint/2010/main" val="165675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Distribution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Tahapan dimana aplikasi disimpan dalam suatu media penyimpanan. Pada tahap ini jika media penyimpanan tidak cukup untuk menampung aplikasinya, maka dilakukan kompresi terhadap aplikasi tersebut. </a:t>
            </a:r>
          </a:p>
        </p:txBody>
      </p:sp>
    </p:spTree>
    <p:extLst>
      <p:ext uri="{BB962C8B-B14F-4D97-AF65-F5344CB8AC3E}">
        <p14:creationId xmlns:p14="http://schemas.microsoft.com/office/powerpoint/2010/main" val="370583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Project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smtClean="0">
                <a:cs typeface="Times" pitchFamily="-112" charset="0"/>
              </a:rPr>
              <a:t>Anda akan membuat sebuah project kecil untuk memperkenalkan diri sendiri dengan menggunakan PowerPoint atau Impress OpenOffice. </a:t>
            </a:r>
          </a:p>
          <a:p>
            <a:pPr>
              <a:spcBef>
                <a:spcPct val="50000"/>
              </a:spcBef>
            </a:pPr>
            <a:r>
              <a:rPr lang="en-US" sz="2400" smtClean="0">
                <a:cs typeface="Times" pitchFamily="-112" charset="0"/>
              </a:rPr>
              <a:t>Dengan word processor, buatlah rencana dasar untuk project ini. Rencana harus terdiri dari:</a:t>
            </a:r>
          </a:p>
          <a:p>
            <a:pPr lvl="1">
              <a:spcBef>
                <a:spcPct val="50000"/>
              </a:spcBef>
            </a:pPr>
            <a:r>
              <a:rPr lang="en-US" sz="2400" smtClean="0">
                <a:cs typeface="Times" pitchFamily="-112" charset="0"/>
              </a:rPr>
              <a:t> Flowchart atau time line yang menunjukkan alur project</a:t>
            </a:r>
          </a:p>
          <a:p>
            <a:pPr lvl="1">
              <a:spcBef>
                <a:spcPct val="50000"/>
              </a:spcBef>
            </a:pPr>
            <a:r>
              <a:rPr lang="en-US" sz="2400" smtClean="0">
                <a:cs typeface="Times" pitchFamily="-112" charset="0"/>
              </a:rPr>
              <a:t> Daftar hardware dan software yang dibutuhkan</a:t>
            </a:r>
          </a:p>
          <a:p>
            <a:pPr lvl="1">
              <a:spcBef>
                <a:spcPct val="50000"/>
              </a:spcBef>
            </a:pPr>
            <a:r>
              <a:rPr lang="en-US" sz="2400" smtClean="0">
                <a:cs typeface="Times" pitchFamily="-112" charset="0"/>
              </a:rPr>
              <a:t> Daftar keahlian yang dibutuhkan</a:t>
            </a:r>
          </a:p>
          <a:p>
            <a:pPr lvl="1">
              <a:spcBef>
                <a:spcPct val="50000"/>
              </a:spcBef>
            </a:pPr>
            <a:r>
              <a:rPr lang="en-US" sz="2400" smtClean="0">
                <a:cs typeface="Times" pitchFamily="-112" charset="0"/>
              </a:rPr>
              <a:t> Perkiraan waktu untuk menyelesaikan project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21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Multimedia: Making It Work</a:t>
            </a:r>
          </a:p>
        </p:txBody>
      </p:sp>
      <p:sp>
        <p:nvSpPr>
          <p:cNvPr id="14339" name="Rectangle 155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smtClean="0">
                <a:latin typeface="Times New Roman" pitchFamily="-112" charset="0"/>
              </a:rPr>
              <a:t>Multimedia Skills</a:t>
            </a:r>
          </a:p>
        </p:txBody>
      </p:sp>
    </p:spTree>
    <p:extLst>
      <p:ext uri="{BB962C8B-B14F-4D97-AF65-F5344CB8AC3E}">
        <p14:creationId xmlns:p14="http://schemas.microsoft.com/office/powerpoint/2010/main" val="322327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-112" charset="0"/>
              </a:rPr>
              <a:t>Lesson 3: Multimedia</a:t>
            </a:r>
            <a:r>
              <a:rPr lang="en-US" smtClean="0"/>
              <a:t> Skills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09600" y="13716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Who are Multimedia Developers?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23335" y="2200275"/>
            <a:ext cx="64770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Computer science experts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Graphic artists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Literary artists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Film and audio specialists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-112" charset="0"/>
              </a:rPr>
              <a:t>Lesson 3: Multimedia</a:t>
            </a:r>
            <a:r>
              <a:rPr lang="en-US" smtClean="0"/>
              <a:t> Skills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12506" y="1246597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Members of the Team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160206" y="2255043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Project Manager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37968" y="2971800"/>
            <a:ext cx="7391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Responsible for overall development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Manages budgets, schedules, and personnel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Keeps the team focused</a:t>
            </a:r>
          </a:p>
        </p:txBody>
      </p:sp>
    </p:spTree>
    <p:extLst>
      <p:ext uri="{BB962C8B-B14F-4D97-AF65-F5344CB8AC3E}">
        <p14:creationId xmlns:p14="http://schemas.microsoft.com/office/powerpoint/2010/main" val="365390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5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167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err="1" smtClean="0">
                <a:latin typeface="Times New Roman" pitchFamily="-112" charset="0"/>
              </a:rPr>
              <a:t>Pengantar</a:t>
            </a:r>
            <a:r>
              <a:rPr lang="en-US" sz="4000" dirty="0" smtClean="0">
                <a:latin typeface="Times New Roman" pitchFamily="-112" charset="0"/>
              </a:rPr>
              <a:t> </a:t>
            </a:r>
            <a:r>
              <a:rPr lang="en-US" sz="4000" dirty="0" err="1" smtClean="0">
                <a:latin typeface="Times New Roman" pitchFamily="-112" charset="0"/>
              </a:rPr>
              <a:t>Pembuatan</a:t>
            </a:r>
            <a:r>
              <a:rPr lang="en-US" sz="4000" dirty="0" smtClean="0">
                <a:latin typeface="Times New Roman" pitchFamily="-112" charset="0"/>
              </a:rPr>
              <a:t> Multimedia</a:t>
            </a:r>
          </a:p>
        </p:txBody>
      </p:sp>
    </p:spTree>
    <p:extLst>
      <p:ext uri="{BB962C8B-B14F-4D97-AF65-F5344CB8AC3E}">
        <p14:creationId xmlns:p14="http://schemas.microsoft.com/office/powerpoint/2010/main" val="298787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-112" charset="0"/>
              </a:rPr>
              <a:t>Lesson 3: Multimedia</a:t>
            </a:r>
            <a:r>
              <a:rPr lang="en-US" smtClean="0"/>
              <a:t> Skills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Members of the Team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47800" y="2044777"/>
            <a:ext cx="6477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808080"/>
                </a:solidFill>
              </a:rPr>
              <a:t>Project Manager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Multimedia Designer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7391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Designs and assembles the project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Prepares the project blueprint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Delivers the project</a:t>
            </a:r>
          </a:p>
        </p:txBody>
      </p:sp>
    </p:spTree>
    <p:extLst>
      <p:ext uri="{BB962C8B-B14F-4D97-AF65-F5344CB8AC3E}">
        <p14:creationId xmlns:p14="http://schemas.microsoft.com/office/powerpoint/2010/main" val="45995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-112" charset="0"/>
              </a:rPr>
              <a:t>Lesson 3: Multimedia</a:t>
            </a:r>
            <a:r>
              <a:rPr lang="en-US" smtClean="0"/>
              <a:t> Skills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9600" y="1152525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Members of the Team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50258" y="1752600"/>
            <a:ext cx="6477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808080"/>
                </a:solidFill>
              </a:rPr>
              <a:t>Project Manager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808080"/>
                </a:solidFill>
              </a:rPr>
              <a:t>Multimedia Designer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Interface Designer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447800" y="3860160"/>
            <a:ext cx="7391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Designs the interface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Organizes content around the interface</a:t>
            </a:r>
          </a:p>
        </p:txBody>
      </p:sp>
    </p:spTree>
    <p:extLst>
      <p:ext uri="{BB962C8B-B14F-4D97-AF65-F5344CB8AC3E}">
        <p14:creationId xmlns:p14="http://schemas.microsoft.com/office/powerpoint/2010/main" val="23157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-112" charset="0"/>
              </a:rPr>
              <a:t>Lesson 3: Multimedia</a:t>
            </a:r>
            <a:r>
              <a:rPr lang="en-US" smtClean="0"/>
              <a:t> Skills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2729" y="9906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Members </a:t>
            </a: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of the Team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477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808080"/>
                </a:solidFill>
              </a:rPr>
              <a:t>Project Manager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808080"/>
                </a:solidFill>
              </a:rPr>
              <a:t>Multimedia Designer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808080"/>
                </a:solidFill>
              </a:rPr>
              <a:t>Interface Designer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143000" y="32766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Writer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143000" y="38862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Video Specialist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143000" y="44958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Audio Specialist</a:t>
            </a:r>
          </a:p>
        </p:txBody>
      </p:sp>
    </p:spTree>
    <p:extLst>
      <p:ext uri="{BB962C8B-B14F-4D97-AF65-F5344CB8AC3E}">
        <p14:creationId xmlns:p14="http://schemas.microsoft.com/office/powerpoint/2010/main" val="380981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utoUpdateAnimBg="0"/>
      <p:bldP spid="57354" grpId="0" autoUpdateAnimBg="0"/>
      <p:bldP spid="573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-112" charset="0"/>
              </a:rPr>
              <a:t>Lesson 3: Multimedia</a:t>
            </a:r>
            <a:r>
              <a:rPr lang="en-US" smtClean="0"/>
              <a:t> Skills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47800" y="1633973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Times New Roman" pitchFamily="-112" charset="0"/>
                <a:ea typeface="ＭＳ Ｐゴシック" pitchFamily="-112" charset="-128"/>
              </a:rPr>
              <a:t>Members of the Team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447800" y="25146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Multimedia Programmer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447800" y="3200400"/>
            <a:ext cx="7391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25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Implements the project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Produce customized delivery systems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-11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Train other team members</a:t>
            </a:r>
          </a:p>
        </p:txBody>
      </p:sp>
    </p:spTree>
    <p:extLst>
      <p:ext uri="{BB962C8B-B14F-4D97-AF65-F5344CB8AC3E}">
        <p14:creationId xmlns:p14="http://schemas.microsoft.com/office/powerpoint/2010/main" val="227208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utoUpdateAnimBg="0"/>
      <p:bldP spid="58376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457</Words>
  <Application>Microsoft Office PowerPoint</Application>
  <PresentationFormat>On-screen Show (4:3)</PresentationFormat>
  <Paragraphs>91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Diseño predeterminado</vt:lpstr>
      <vt:lpstr>Pertemuan 3</vt:lpstr>
      <vt:lpstr>Multimedia: Making It Work</vt:lpstr>
      <vt:lpstr>Lesson 3: Multimedia Skills</vt:lpstr>
      <vt:lpstr>Lesson 3: Multimedia Skills</vt:lpstr>
      <vt:lpstr>PowerPoint Presentation</vt:lpstr>
      <vt:lpstr>Lesson 3: Multimedia Skills</vt:lpstr>
      <vt:lpstr>Lesson 3: Multimedia Skills</vt:lpstr>
      <vt:lpstr>Lesson 3: Multimedia Skills</vt:lpstr>
      <vt:lpstr>Lesson 3: Multimedia Skills</vt:lpstr>
      <vt:lpstr>Lesson 3: Multimedia Skills</vt:lpstr>
      <vt:lpstr>Metodologi Pengembangan Multimedia</vt:lpstr>
      <vt:lpstr>Metodologi</vt:lpstr>
      <vt:lpstr>Concept</vt:lpstr>
      <vt:lpstr>Design</vt:lpstr>
      <vt:lpstr>Material Collecting </vt:lpstr>
      <vt:lpstr>Assembly</vt:lpstr>
      <vt:lpstr>Testing</vt:lpstr>
      <vt:lpstr>Distribution</vt:lpstr>
      <vt:lpstr>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andris</dc:creator>
  <cp:lastModifiedBy>andris</cp:lastModifiedBy>
  <cp:revision>12</cp:revision>
  <dcterms:created xsi:type="dcterms:W3CDTF">2012-09-04T18:29:18Z</dcterms:created>
  <dcterms:modified xsi:type="dcterms:W3CDTF">2012-09-25T06:08:47Z</dcterms:modified>
</cp:coreProperties>
</file>