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4F4F3-87E8-4971-90F4-1B5049F89A85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47FE-D02B-4EA0-B4B8-BF4ACFED8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7D323-E248-450E-AF46-7726B7022A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0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4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47FE-D02B-4EA0-B4B8-BF4ACFED8E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9/23/2012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2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r>
              <a:rPr lang="en-US" dirty="0" smtClean="0"/>
              <a:t>If  </a:t>
            </a:r>
            <a:r>
              <a:rPr lang="en-US" dirty="0"/>
              <a:t>statement</a:t>
            </a:r>
            <a:endParaRPr lang="id-ID" dirty="0"/>
          </a:p>
          <a:p>
            <a:r>
              <a:rPr lang="en-US" dirty="0"/>
              <a:t>If else</a:t>
            </a:r>
            <a:endParaRPr lang="id-ID" dirty="0"/>
          </a:p>
          <a:p>
            <a:r>
              <a:rPr lang="en-US" dirty="0"/>
              <a:t>If , else if, else statement</a:t>
            </a:r>
            <a:endParaRPr lang="id-ID" dirty="0"/>
          </a:p>
          <a:p>
            <a:r>
              <a:rPr lang="en-US" dirty="0"/>
              <a:t>Switch statement</a:t>
            </a:r>
          </a:p>
          <a:p>
            <a:pPr>
              <a:buFont typeface="Wingdings 2" pitchFamily="18" charset="2"/>
              <a:buNone/>
            </a:pP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US" sz="5500" dirty="0" smtClean="0"/>
              <a:t>Method </a:t>
            </a:r>
            <a:r>
              <a:rPr lang="en-US" sz="5500" dirty="0" smtClean="0"/>
              <a:t>alert()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5500" dirty="0"/>
              <a:t>	</a:t>
            </a:r>
            <a:r>
              <a:rPr lang="en-US" sz="5500" dirty="0" err="1" smtClean="0"/>
              <a:t>Digunakan</a:t>
            </a:r>
            <a:r>
              <a:rPr lang="en-US" sz="5500" dirty="0" smtClean="0"/>
              <a:t> </a:t>
            </a:r>
            <a:r>
              <a:rPr lang="en-US" sz="5500" dirty="0" err="1" smtClean="0"/>
              <a:t>untuk</a:t>
            </a:r>
            <a:r>
              <a:rPr lang="en-US" sz="5500" dirty="0" smtClean="0"/>
              <a:t> </a:t>
            </a:r>
            <a:r>
              <a:rPr lang="en-US" sz="5500" dirty="0" err="1" smtClean="0"/>
              <a:t>menampilkan</a:t>
            </a:r>
            <a:r>
              <a:rPr lang="en-US" sz="5500" dirty="0" smtClean="0"/>
              <a:t> dialog </a:t>
            </a:r>
            <a:r>
              <a:rPr lang="en-US" sz="5500" dirty="0" err="1" smtClean="0"/>
              <a:t>atau</a:t>
            </a:r>
            <a:r>
              <a:rPr lang="en-US" sz="5500" dirty="0" smtClean="0"/>
              <a:t> </a:t>
            </a:r>
            <a:r>
              <a:rPr lang="en-US" sz="5500" dirty="0" err="1" smtClean="0"/>
              <a:t>kotak</a:t>
            </a:r>
            <a:r>
              <a:rPr lang="en-US" sz="5500" dirty="0" smtClean="0"/>
              <a:t> </a:t>
            </a:r>
            <a:r>
              <a:rPr lang="en-US" sz="5500" dirty="0" err="1" smtClean="0"/>
              <a:t>pesan</a:t>
            </a:r>
            <a:r>
              <a:rPr lang="en-US" sz="5500" dirty="0" smtClean="0"/>
              <a:t> yang </a:t>
            </a:r>
            <a:r>
              <a:rPr lang="en-US" sz="5500" dirty="0" err="1" smtClean="0"/>
              <a:t>berisi</a:t>
            </a:r>
            <a:r>
              <a:rPr lang="en-US" sz="5500" dirty="0" smtClean="0"/>
              <a:t> </a:t>
            </a:r>
            <a:r>
              <a:rPr lang="en-US" sz="5500" dirty="0" smtClean="0"/>
              <a:t>	</a:t>
            </a:r>
            <a:r>
              <a:rPr lang="en-US" sz="5500" dirty="0" err="1" smtClean="0"/>
              <a:t>tombol</a:t>
            </a:r>
            <a:r>
              <a:rPr lang="en-US" sz="5500" dirty="0" smtClean="0"/>
              <a:t>  ok </a:t>
            </a:r>
            <a:r>
              <a:rPr lang="en-US" sz="5500" dirty="0" err="1" smtClean="0"/>
              <a:t>dan</a:t>
            </a:r>
            <a:r>
              <a:rPr lang="en-US" sz="5500" dirty="0" smtClean="0"/>
              <a:t> </a:t>
            </a:r>
            <a:r>
              <a:rPr lang="en-US" sz="5500" dirty="0" err="1" smtClean="0"/>
              <a:t>teks</a:t>
            </a:r>
            <a:r>
              <a:rPr lang="en-US" sz="5500" dirty="0" smtClean="0"/>
              <a:t> </a:t>
            </a:r>
            <a:r>
              <a:rPr lang="en-US" sz="5500" dirty="0" err="1" smtClean="0"/>
              <a:t>keterangan</a:t>
            </a:r>
            <a:endParaRPr lang="en-US" sz="5500" dirty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/>
              <a:t>	</a:t>
            </a:r>
            <a:r>
              <a:rPr lang="en-US" sz="5500" dirty="0" err="1" smtClean="0"/>
              <a:t>Sintaksnya</a:t>
            </a:r>
            <a:r>
              <a:rPr lang="en-US" sz="5500" dirty="0" smtClean="0"/>
              <a:t>: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alert</a:t>
            </a:r>
            <a:r>
              <a:rPr lang="en-US" sz="5500" dirty="0" smtClean="0"/>
              <a:t>(“</a:t>
            </a:r>
            <a:r>
              <a:rPr lang="en-US" sz="5500" dirty="0" err="1" smtClean="0"/>
              <a:t>percobaan</a:t>
            </a:r>
            <a:r>
              <a:rPr lang="en-US" sz="5500" dirty="0" smtClean="0"/>
              <a:t> method alert”);</a:t>
            </a:r>
          </a:p>
          <a:p>
            <a:pPr marL="398463" indent="-398463">
              <a:buFont typeface="+mj-lt"/>
              <a:buAutoNum type="arabicPeriod" startAt="2"/>
            </a:pPr>
            <a:r>
              <a:rPr lang="en-US" sz="5500" dirty="0" smtClean="0"/>
              <a:t>Method </a:t>
            </a:r>
            <a:r>
              <a:rPr lang="en-US" sz="5500" dirty="0" smtClean="0"/>
              <a:t>confirm()</a:t>
            </a:r>
          </a:p>
          <a:p>
            <a:pPr marL="398463" indent="-398463">
              <a:buNone/>
            </a:pPr>
            <a:r>
              <a:rPr lang="en-US" sz="5500" dirty="0" smtClean="0"/>
              <a:t>	</a:t>
            </a:r>
            <a:r>
              <a:rPr lang="en-US" sz="5500" dirty="0" err="1" smtClean="0"/>
              <a:t>Hampir</a:t>
            </a:r>
            <a:r>
              <a:rPr lang="en-US" sz="5500" dirty="0" smtClean="0"/>
              <a:t> </a:t>
            </a:r>
            <a:r>
              <a:rPr lang="en-US" sz="5500" dirty="0" err="1" smtClean="0"/>
              <a:t>sama</a:t>
            </a:r>
            <a:r>
              <a:rPr lang="en-US" sz="5500" dirty="0" smtClean="0"/>
              <a:t> </a:t>
            </a:r>
            <a:r>
              <a:rPr lang="en-US" sz="5500" dirty="0" err="1" smtClean="0"/>
              <a:t>dengan</a:t>
            </a:r>
            <a:r>
              <a:rPr lang="en-US" sz="5500" dirty="0" smtClean="0"/>
              <a:t> </a:t>
            </a:r>
            <a:r>
              <a:rPr lang="en-US" sz="5500" dirty="0" err="1" smtClean="0"/>
              <a:t>alert,apabila</a:t>
            </a:r>
            <a:r>
              <a:rPr lang="en-US" sz="5500" dirty="0" smtClean="0"/>
              <a:t> </a:t>
            </a:r>
            <a:r>
              <a:rPr lang="en-US" sz="5500" dirty="0" err="1" smtClean="0"/>
              <a:t>mempunyai</a:t>
            </a:r>
            <a:r>
              <a:rPr lang="en-US" sz="5500" dirty="0" smtClean="0"/>
              <a:t> 2 </a:t>
            </a:r>
            <a:r>
              <a:rPr lang="en-US" sz="5500" dirty="0" err="1" smtClean="0"/>
              <a:t>pilihan</a:t>
            </a:r>
            <a:r>
              <a:rPr lang="en-US" sz="5500" dirty="0" smtClean="0"/>
              <a:t> </a:t>
            </a:r>
            <a:r>
              <a:rPr lang="en-US" sz="5500" dirty="0" err="1" smtClean="0"/>
              <a:t>yaitu</a:t>
            </a:r>
            <a:r>
              <a:rPr lang="en-US" sz="5500" dirty="0" smtClean="0"/>
              <a:t> </a:t>
            </a:r>
            <a:r>
              <a:rPr lang="en-US" sz="5500" dirty="0" err="1" smtClean="0"/>
              <a:t>tombol</a:t>
            </a:r>
            <a:r>
              <a:rPr lang="en-US" sz="5500" dirty="0" smtClean="0"/>
              <a:t> Ok(</a:t>
            </a:r>
            <a:r>
              <a:rPr lang="en-US" sz="5500" dirty="0" err="1" smtClean="0"/>
              <a:t>bernilai</a:t>
            </a:r>
            <a:r>
              <a:rPr lang="en-US" sz="5500" dirty="0" smtClean="0"/>
              <a:t> true) </a:t>
            </a:r>
            <a:r>
              <a:rPr lang="en-US" sz="5500" dirty="0" err="1" smtClean="0"/>
              <a:t>dan</a:t>
            </a:r>
            <a:r>
              <a:rPr lang="en-US" sz="5500" dirty="0" smtClean="0"/>
              <a:t> Cancel(</a:t>
            </a:r>
            <a:r>
              <a:rPr lang="en-US" sz="5500" dirty="0" err="1" smtClean="0"/>
              <a:t>bernilai</a:t>
            </a:r>
            <a:r>
              <a:rPr lang="en-US" sz="5500" dirty="0" smtClean="0"/>
              <a:t> false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Sintaksnya</a:t>
            </a:r>
            <a:r>
              <a:rPr lang="en-US" sz="5500" dirty="0" smtClean="0"/>
              <a:t>: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confirm</a:t>
            </a:r>
            <a:r>
              <a:rPr lang="en-US" sz="5500" dirty="0" smtClean="0"/>
              <a:t>(“</a:t>
            </a:r>
            <a:r>
              <a:rPr lang="en-US" sz="5500" dirty="0" err="1" smtClean="0"/>
              <a:t>anda</a:t>
            </a:r>
            <a:r>
              <a:rPr lang="en-US" sz="5500" dirty="0" smtClean="0"/>
              <a:t> </a:t>
            </a:r>
            <a:r>
              <a:rPr lang="en-US" sz="5500" dirty="0" err="1" smtClean="0"/>
              <a:t>yakin</a:t>
            </a:r>
            <a:r>
              <a:rPr lang="en-US" sz="5500" dirty="0" smtClean="0"/>
              <a:t>”);</a:t>
            </a:r>
            <a:endParaRPr lang="en-US" sz="5500" dirty="0" smtClean="0"/>
          </a:p>
          <a:p>
            <a:pPr marL="398463" indent="-398463">
              <a:buFont typeface="+mj-lt"/>
              <a:buAutoNum type="arabicPeriod" startAt="3"/>
            </a:pPr>
            <a:r>
              <a:rPr lang="en-US" sz="5500" dirty="0" smtClean="0"/>
              <a:t>Method </a:t>
            </a:r>
            <a:r>
              <a:rPr lang="en-US" sz="5500" dirty="0" smtClean="0"/>
              <a:t>Prompt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Memilik</a:t>
            </a:r>
            <a:r>
              <a:rPr lang="en-US" sz="5500" dirty="0" smtClean="0"/>
              <a:t> </a:t>
            </a:r>
            <a:r>
              <a:rPr lang="en-US" sz="5500" dirty="0" smtClean="0"/>
              <a:t>i </a:t>
            </a:r>
            <a:r>
              <a:rPr lang="en-US" sz="5500" dirty="0" err="1" smtClean="0"/>
              <a:t>fungsi</a:t>
            </a:r>
            <a:r>
              <a:rPr lang="en-US" sz="5500" dirty="0" smtClean="0"/>
              <a:t> yang </a:t>
            </a:r>
            <a:r>
              <a:rPr lang="en-US" sz="5500" dirty="0" err="1" smtClean="0"/>
              <a:t>lebih</a:t>
            </a:r>
            <a:r>
              <a:rPr lang="en-US" sz="5500" dirty="0" smtClean="0"/>
              <a:t> </a:t>
            </a:r>
            <a:r>
              <a:rPr lang="en-US" sz="5500" dirty="0" err="1" smtClean="0"/>
              <a:t>canggih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method alert </a:t>
            </a:r>
            <a:r>
              <a:rPr lang="en-US" sz="5500" dirty="0" err="1" smtClean="0"/>
              <a:t>dan</a:t>
            </a:r>
            <a:r>
              <a:rPr lang="en-US" sz="5500" dirty="0" smtClean="0"/>
              <a:t> confirm</a:t>
            </a:r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Memiliki</a:t>
            </a:r>
            <a:r>
              <a:rPr lang="en-US" sz="5500" dirty="0" smtClean="0"/>
              <a:t> </a:t>
            </a:r>
            <a:r>
              <a:rPr lang="en-US" sz="5500" dirty="0" smtClean="0"/>
              <a:t>2 </a:t>
            </a:r>
            <a:r>
              <a:rPr lang="en-US" sz="5500" dirty="0" err="1" smtClean="0"/>
              <a:t>komponen</a:t>
            </a:r>
            <a:r>
              <a:rPr lang="en-US" sz="5500" dirty="0" smtClean="0"/>
              <a:t> </a:t>
            </a:r>
            <a:r>
              <a:rPr lang="en-US" sz="5500" dirty="0" err="1" smtClean="0"/>
              <a:t>yaitu</a:t>
            </a:r>
            <a:r>
              <a:rPr lang="en-US" sz="5500" dirty="0" smtClean="0"/>
              <a:t>:</a:t>
            </a:r>
          </a:p>
          <a:p>
            <a:pPr marL="693738" lvl="1" indent="-328613"/>
            <a:r>
              <a:rPr lang="en-US" sz="5500" dirty="0" err="1" smtClean="0"/>
              <a:t>Teks</a:t>
            </a:r>
            <a:r>
              <a:rPr lang="en-US" sz="5500" dirty="0" smtClean="0"/>
              <a:t> </a:t>
            </a:r>
            <a:r>
              <a:rPr lang="en-US" sz="5500" dirty="0" err="1" smtClean="0"/>
              <a:t>untuk</a:t>
            </a:r>
            <a:r>
              <a:rPr lang="en-US" sz="5500" dirty="0" smtClean="0"/>
              <a:t> </a:t>
            </a:r>
            <a:r>
              <a:rPr lang="en-US" sz="5500" dirty="0" err="1" smtClean="0"/>
              <a:t>pertanyaan</a:t>
            </a:r>
            <a:r>
              <a:rPr lang="en-US" sz="5500" dirty="0" smtClean="0"/>
              <a:t> </a:t>
            </a:r>
          </a:p>
          <a:p>
            <a:pPr marL="693738" lvl="1" indent="-328613"/>
            <a:r>
              <a:rPr lang="en-US" sz="5500" dirty="0" err="1" smtClean="0"/>
              <a:t>Teks</a:t>
            </a:r>
            <a:r>
              <a:rPr lang="en-US" sz="5500" dirty="0" smtClean="0"/>
              <a:t> default </a:t>
            </a:r>
            <a:r>
              <a:rPr lang="en-US" sz="5500" dirty="0" err="1" smtClean="0"/>
              <a:t>dari</a:t>
            </a:r>
            <a:r>
              <a:rPr lang="en-US" sz="5500" dirty="0" smtClean="0"/>
              <a:t> field yang </a:t>
            </a:r>
            <a:r>
              <a:rPr lang="en-US" sz="5500" dirty="0" err="1" smtClean="0"/>
              <a:t>akan</a:t>
            </a:r>
            <a:r>
              <a:rPr lang="en-US" sz="5500" dirty="0" smtClean="0"/>
              <a:t> </a:t>
            </a:r>
            <a:r>
              <a:rPr lang="en-US" sz="5500" dirty="0" err="1" smtClean="0"/>
              <a:t>kita</a:t>
            </a:r>
            <a:r>
              <a:rPr lang="en-US" sz="5500" dirty="0" smtClean="0"/>
              <a:t> </a:t>
            </a:r>
            <a:r>
              <a:rPr lang="en-US" sz="5500" dirty="0" err="1" smtClean="0"/>
              <a:t>isi</a:t>
            </a:r>
            <a:endParaRPr lang="en-US" sz="5500" dirty="0" smtClean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</a:t>
            </a:r>
            <a:r>
              <a:rPr lang="en-US" sz="5500" dirty="0" err="1" smtClean="0"/>
              <a:t>Sintaksnya</a:t>
            </a:r>
            <a:endParaRPr lang="en-US" sz="5500" dirty="0" smtClean="0"/>
          </a:p>
          <a:p>
            <a:pPr marL="514350" indent="-514350">
              <a:buNone/>
              <a:tabLst>
                <a:tab pos="398463" algn="l"/>
              </a:tabLst>
            </a:pPr>
            <a:r>
              <a:rPr lang="en-US" sz="5500" dirty="0" smtClean="0"/>
              <a:t>	Prompt</a:t>
            </a:r>
            <a:r>
              <a:rPr lang="en-US" sz="5500" dirty="0" smtClean="0"/>
              <a:t>(“</a:t>
            </a:r>
            <a:r>
              <a:rPr lang="en-US" sz="5500" dirty="0" err="1"/>
              <a:t>I</a:t>
            </a:r>
            <a:r>
              <a:rPr lang="en-US" sz="5500" dirty="0" err="1" smtClean="0"/>
              <a:t>nputkan</a:t>
            </a:r>
            <a:r>
              <a:rPr lang="en-US" sz="5500" dirty="0" smtClean="0"/>
              <a:t> </a:t>
            </a:r>
            <a:r>
              <a:rPr lang="en-US" sz="5500" dirty="0" err="1" smtClean="0"/>
              <a:t>nama</a:t>
            </a:r>
            <a:r>
              <a:rPr lang="en-US" sz="5500" dirty="0" smtClean="0"/>
              <a:t> </a:t>
            </a:r>
            <a:r>
              <a:rPr lang="en-US" sz="5500" dirty="0" err="1" smtClean="0"/>
              <a:t>anda</a:t>
            </a:r>
            <a:r>
              <a:rPr lang="en-US" sz="5500" dirty="0" smtClean="0"/>
              <a:t>?”,”</a:t>
            </a:r>
            <a:r>
              <a:rPr lang="en-US" sz="5500" dirty="0" err="1" smtClean="0"/>
              <a:t>NoName</a:t>
            </a:r>
            <a:r>
              <a:rPr lang="en-US" sz="5500" dirty="0" smtClean="0"/>
              <a:t>”);</a:t>
            </a:r>
          </a:p>
          <a:p>
            <a:pPr marL="514350" indent="-514350">
              <a:buNone/>
            </a:pPr>
            <a:endParaRPr lang="en-US" sz="5500" dirty="0" smtClean="0"/>
          </a:p>
          <a:p>
            <a:pPr marL="514350" indent="-514350">
              <a:buNone/>
            </a:pPr>
            <a:endParaRPr lang="en-US" sz="5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perem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uan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calon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&lt;script language=“</a:t>
            </a:r>
            <a:r>
              <a:rPr lang="en-US" dirty="0" err="1" smtClean="0"/>
              <a:t>javascript</a:t>
            </a:r>
            <a:r>
              <a:rPr lang="en-US" dirty="0" smtClean="0"/>
              <a:t>”</a:t>
            </a:r>
          </a:p>
          <a:p>
            <a:pPr marL="45720" indent="0">
              <a:buNone/>
            </a:pPr>
            <a:r>
              <a:rPr lang="en-US" dirty="0" smtClean="0"/>
              <a:t>type=“text/</a:t>
            </a:r>
            <a:r>
              <a:rPr lang="en-US" dirty="0" err="1" smtClean="0"/>
              <a:t>javascript</a:t>
            </a:r>
            <a:r>
              <a:rPr lang="en-US" dirty="0" smtClean="0"/>
              <a:t>”</a:t>
            </a:r>
            <a:r>
              <a:rPr lang="en-US" dirty="0" smtClean="0"/>
              <a:t>&gt;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jk</a:t>
            </a:r>
            <a:r>
              <a:rPr lang="en-US" dirty="0" smtClean="0"/>
              <a:t>=“</a:t>
            </a:r>
            <a:r>
              <a:rPr lang="en-US" dirty="0" err="1" smtClean="0"/>
              <a:t>perempuan</a:t>
            </a:r>
            <a:r>
              <a:rPr lang="en-US" dirty="0" smtClean="0"/>
              <a:t>”;</a:t>
            </a:r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en-US" dirty="0" smtClean="0"/>
              <a:t>f(</a:t>
            </a:r>
            <a:r>
              <a:rPr lang="en-US" dirty="0" err="1" smtClean="0"/>
              <a:t>jk</a:t>
            </a:r>
            <a:r>
              <a:rPr lang="en-US" dirty="0" smtClean="0"/>
              <a:t>==“</a:t>
            </a:r>
            <a:r>
              <a:rPr lang="en-US" dirty="0" err="1" smtClean="0"/>
              <a:t>perempuan</a:t>
            </a:r>
            <a:r>
              <a:rPr lang="en-US" dirty="0" smtClean="0"/>
              <a:t>”)</a:t>
            </a:r>
          </a:p>
          <a:p>
            <a:pPr marL="45720" indent="0">
              <a:buNone/>
            </a:pPr>
            <a:r>
              <a:rPr lang="en-US" dirty="0" smtClean="0"/>
              <a:t>{</a:t>
            </a:r>
          </a:p>
          <a:p>
            <a:pPr marL="4572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</a:t>
            </a:r>
            <a:r>
              <a:rPr lang="en-US" dirty="0" smtClean="0"/>
              <a:t>(“</a:t>
            </a:r>
            <a:r>
              <a:rPr lang="en-US" dirty="0" err="1" smtClean="0"/>
              <a:t>calon</a:t>
            </a:r>
            <a:r>
              <a:rPr lang="en-US" dirty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953000" y="2819400"/>
            <a:ext cx="2971800" cy="144779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kondisi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Kode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dieksekusi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jika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pertanyaan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}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75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 else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43000" y="1905000"/>
            <a:ext cx="6629400" cy="40386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</a:t>
            </a:r>
            <a:endParaRPr lang="en-US" sz="1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be executed if condition is true</a:t>
            </a: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 </a:t>
            </a:r>
            <a:endParaRPr lang="en-US" sz="1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code </a:t>
            </a:r>
            <a:r>
              <a:rPr lang="en-US" sz="1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be executed if condition is not true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</a:t>
            </a:r>
            <a:endParaRPr lang="id-ID" sz="1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24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315200" cy="1154097"/>
          </a:xfrm>
        </p:spPr>
        <p:txBody>
          <a:bodyPr/>
          <a:lstStyle/>
          <a:p>
            <a:r>
              <a:rPr lang="en-US" dirty="0" smtClean="0"/>
              <a:t>If…else if…else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743200"/>
            <a:ext cx="6477000" cy="3581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(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condition1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code to be executed if condition1 is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 if (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condition2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to be executed if condition2 is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code to be executed if condition1 and condition2 are not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}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59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685800" y="1676400"/>
            <a:ext cx="7239000" cy="45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switch(n)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{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case 1: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 smtClean="0"/>
              <a:t>execute </a:t>
            </a:r>
            <a:r>
              <a:rPr lang="en-US" b="1" i="1" dirty="0"/>
              <a:t>code block 1</a:t>
            </a:r>
            <a:r>
              <a:rPr lang="en-US" b="1" dirty="0"/>
              <a:t>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break;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case </a:t>
            </a:r>
            <a:r>
              <a:rPr lang="en-US" b="1" dirty="0"/>
              <a:t>2: </a:t>
            </a:r>
            <a:endParaRPr lang="en-US" b="1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 smtClean="0"/>
              <a:t>execute </a:t>
            </a:r>
            <a:r>
              <a:rPr lang="en-US" b="1" i="1" dirty="0"/>
              <a:t>code block 2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break</a:t>
            </a:r>
            <a:r>
              <a:rPr lang="en-US" b="1" dirty="0"/>
              <a:t>; </a:t>
            </a:r>
            <a:endParaRPr lang="en-US" b="1" dirty="0" smtClean="0"/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default</a:t>
            </a:r>
            <a:r>
              <a:rPr lang="en-US" b="1" dirty="0"/>
              <a:t>: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dirty="0"/>
              <a:t>c</a:t>
            </a:r>
            <a:r>
              <a:rPr lang="en-US" b="1" i="1" dirty="0" smtClean="0"/>
              <a:t>ode </a:t>
            </a:r>
            <a:r>
              <a:rPr lang="en-US" b="1" i="1" dirty="0"/>
              <a:t>to be executed if n is different from case 1 and 2 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}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12914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&lt;script language=“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4572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=1;</a:t>
            </a:r>
          </a:p>
          <a:p>
            <a:pPr marL="45720" indent="0">
              <a:buNone/>
            </a:pPr>
            <a:r>
              <a:rPr lang="en-US" dirty="0" err="1" smtClean="0"/>
              <a:t>Swicth</a:t>
            </a:r>
            <a:r>
              <a:rPr lang="en-US" dirty="0" smtClean="0"/>
              <a:t>(</a:t>
            </a:r>
            <a:r>
              <a:rPr lang="en-US" dirty="0" err="1" smtClean="0"/>
              <a:t>angka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{</a:t>
            </a:r>
          </a:p>
          <a:p>
            <a:pPr marL="45720" indent="0">
              <a:buNone/>
            </a:pPr>
            <a:r>
              <a:rPr lang="en-US" dirty="0" smtClean="0"/>
              <a:t>Case 1 :</a:t>
            </a:r>
          </a:p>
          <a:p>
            <a:pPr marL="45720" indent="0"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satu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Break;</a:t>
            </a:r>
          </a:p>
          <a:p>
            <a:pPr marL="45720" indent="0">
              <a:buNone/>
            </a:pPr>
            <a:r>
              <a:rPr lang="en-US" dirty="0" smtClean="0"/>
              <a:t>Case 2:</a:t>
            </a:r>
          </a:p>
          <a:p>
            <a:pPr marL="45720" indent="0">
              <a:buNone/>
            </a:pPr>
            <a:r>
              <a:rPr lang="en-US" dirty="0" err="1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dua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 smtClean="0"/>
              <a:t>Break;</a:t>
            </a:r>
          </a:p>
          <a:p>
            <a:pPr marL="45720" indent="0">
              <a:buNone/>
            </a:pPr>
            <a:r>
              <a:rPr lang="en-US" dirty="0" smtClean="0"/>
              <a:t>Default :</a:t>
            </a:r>
          </a:p>
          <a:p>
            <a:pPr marL="45720" indent="0"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(“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”);</a:t>
            </a:r>
          </a:p>
          <a:p>
            <a:pPr marL="4572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8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2378"/>
              </p:ext>
            </p:extLst>
          </p:nvPr>
        </p:nvGraphicFramePr>
        <p:xfrm>
          <a:off x="838200" y="2514600"/>
          <a:ext cx="7467600" cy="3429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800100"/>
                <a:gridCol w="1333500"/>
                <a:gridCol w="2057400"/>
                <a:gridCol w="1600200"/>
                <a:gridCol w="1676400"/>
              </a:tblGrid>
              <a:tr h="5035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GAJI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JML</a:t>
                      </a:r>
                      <a:r>
                        <a:rPr lang="en-US" b="1" baseline="0" dirty="0" smtClean="0"/>
                        <a:t> ANAK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r>
                        <a:rPr lang="en-US" b="1" baseline="0" dirty="0" smtClean="0"/>
                        <a:t> ANAK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r>
                        <a:rPr lang="en-US" b="1" baseline="0" dirty="0" smtClean="0"/>
                        <a:t> GAJI</a:t>
                      </a:r>
                      <a:endParaRPr lang="en-US" b="1" dirty="0"/>
                    </a:p>
                  </a:txBody>
                  <a:tcPr/>
                </a:tc>
              </a:tr>
              <a:tr h="9918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20%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gaji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9668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15%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dari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gaji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96680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10 %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gaji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?(</a:t>
                      </a:r>
                      <a:r>
                        <a:rPr lang="en-US" b="1" dirty="0" err="1" smtClean="0"/>
                        <a:t>otomatis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872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307</Words>
  <Application>Microsoft Office PowerPoint</Application>
  <PresentationFormat>On-screen Show (4:3)</PresentationFormat>
  <Paragraphs>121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CONDITIONAL</vt:lpstr>
      <vt:lpstr>POKOK BAHASAN</vt:lpstr>
      <vt:lpstr>Method atau fungsi dalam javascript</vt:lpstr>
      <vt:lpstr>If statement </vt:lpstr>
      <vt:lpstr>If… else statement</vt:lpstr>
      <vt:lpstr>If…else if…else statement</vt:lpstr>
      <vt:lpstr>Switch statement </vt:lpstr>
      <vt:lpstr>Contoh switch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</dc:title>
  <dc:creator>andris</dc:creator>
  <cp:lastModifiedBy>andris</cp:lastModifiedBy>
  <cp:revision>9</cp:revision>
  <dcterms:created xsi:type="dcterms:W3CDTF">2012-09-09T14:54:33Z</dcterms:created>
  <dcterms:modified xsi:type="dcterms:W3CDTF">2012-09-23T14:14:17Z</dcterms:modified>
</cp:coreProperties>
</file>