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58" r:id="rId4"/>
    <p:sldId id="259" r:id="rId5"/>
    <p:sldId id="260" r:id="rId6"/>
    <p:sldId id="261" r:id="rId7"/>
    <p:sldId id="273" r:id="rId8"/>
    <p:sldId id="262" r:id="rId9"/>
    <p:sldId id="263" r:id="rId10"/>
    <p:sldId id="264" r:id="rId11"/>
    <p:sldId id="265" r:id="rId12"/>
    <p:sldId id="266" r:id="rId13"/>
    <p:sldId id="269" r:id="rId14"/>
    <p:sldId id="267" r:id="rId15"/>
    <p:sldId id="268" r:id="rId16"/>
    <p:sldId id="270"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42" d="100"/>
          <a:sy n="42" d="100"/>
        </p:scale>
        <p:origin x="-1242"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F01401C-A04A-4146-AEC4-0CD78F23AF17}"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1FFE56AC-9FDB-430A-A1A9-5C5382AA4271}">
      <dgm:prSet phldrT="[Text]" custT="1"/>
      <dgm:spPr/>
      <dgm:t>
        <a:bodyPr/>
        <a:lstStyle/>
        <a:p>
          <a:r>
            <a:rPr lang="en-US" sz="3600" dirty="0" smtClean="0"/>
            <a:t>1</a:t>
          </a:r>
          <a:endParaRPr lang="en-US" sz="3600" dirty="0"/>
        </a:p>
      </dgm:t>
    </dgm:pt>
    <dgm:pt modelId="{9087E27C-C0EC-45A9-BFB0-A98CB7847F14}" type="parTrans" cxnId="{662A11CE-F0FA-4173-8622-5A79EB7853F9}">
      <dgm:prSet/>
      <dgm:spPr/>
      <dgm:t>
        <a:bodyPr/>
        <a:lstStyle/>
        <a:p>
          <a:endParaRPr lang="en-US"/>
        </a:p>
      </dgm:t>
    </dgm:pt>
    <dgm:pt modelId="{CCC1A0FF-742B-4113-9ED2-496F22B7A7BF}" type="sibTrans" cxnId="{662A11CE-F0FA-4173-8622-5A79EB7853F9}">
      <dgm:prSet/>
      <dgm:spPr/>
      <dgm:t>
        <a:bodyPr/>
        <a:lstStyle/>
        <a:p>
          <a:endParaRPr lang="en-US"/>
        </a:p>
      </dgm:t>
    </dgm:pt>
    <dgm:pt modelId="{D6C1C244-B739-4AF0-82EB-AE5F05EFCF3E}">
      <dgm:prSet phldrT="[Text]" custT="1"/>
      <dgm:spPr/>
      <dgm:t>
        <a:bodyPr/>
        <a:lstStyle/>
        <a:p>
          <a:r>
            <a:rPr lang="en-US" sz="2800" dirty="0" err="1" smtClean="0"/>
            <a:t>Kebutuhan</a:t>
          </a:r>
          <a:r>
            <a:rPr lang="en-US" sz="2800" dirty="0" smtClean="0"/>
            <a:t> yang </a:t>
          </a:r>
          <a:r>
            <a:rPr lang="en-US" sz="2800" dirty="0" err="1" smtClean="0"/>
            <a:t>dirasakan</a:t>
          </a:r>
          <a:endParaRPr lang="en-US" sz="2800" dirty="0"/>
        </a:p>
      </dgm:t>
    </dgm:pt>
    <dgm:pt modelId="{FD207CEA-A460-4B50-9D34-90DA04C05498}" type="parTrans" cxnId="{F794E53E-0F35-4E65-A840-C4DB94C3CC9B}">
      <dgm:prSet/>
      <dgm:spPr/>
      <dgm:t>
        <a:bodyPr/>
        <a:lstStyle/>
        <a:p>
          <a:endParaRPr lang="en-US"/>
        </a:p>
      </dgm:t>
    </dgm:pt>
    <dgm:pt modelId="{7D4C20E2-332E-4A62-A52E-18BE2E7B52BD}" type="sibTrans" cxnId="{F794E53E-0F35-4E65-A840-C4DB94C3CC9B}">
      <dgm:prSet/>
      <dgm:spPr/>
      <dgm:t>
        <a:bodyPr/>
        <a:lstStyle/>
        <a:p>
          <a:endParaRPr lang="en-US"/>
        </a:p>
      </dgm:t>
    </dgm:pt>
    <dgm:pt modelId="{0B0CB475-5DDF-4A47-9697-51BE10109AB0}">
      <dgm:prSet phldrT="[Text]" custT="1"/>
      <dgm:spPr/>
      <dgm:t>
        <a:bodyPr/>
        <a:lstStyle/>
        <a:p>
          <a:r>
            <a:rPr lang="en-US" sz="3600" dirty="0" smtClean="0"/>
            <a:t>2</a:t>
          </a:r>
          <a:endParaRPr lang="en-US" sz="3600" dirty="0"/>
        </a:p>
      </dgm:t>
    </dgm:pt>
    <dgm:pt modelId="{EEFB27FF-D09E-42B9-81E8-9D82DF9E47C3}" type="parTrans" cxnId="{4A7E2C42-2E56-48AE-BB35-0B7E4BF30624}">
      <dgm:prSet/>
      <dgm:spPr/>
      <dgm:t>
        <a:bodyPr/>
        <a:lstStyle/>
        <a:p>
          <a:endParaRPr lang="en-US"/>
        </a:p>
      </dgm:t>
    </dgm:pt>
    <dgm:pt modelId="{9872A7E7-C81A-4CE8-8FAD-EB479AA0D230}" type="sibTrans" cxnId="{4A7E2C42-2E56-48AE-BB35-0B7E4BF30624}">
      <dgm:prSet/>
      <dgm:spPr/>
      <dgm:t>
        <a:bodyPr/>
        <a:lstStyle/>
        <a:p>
          <a:endParaRPr lang="en-US"/>
        </a:p>
      </dgm:t>
    </dgm:pt>
    <dgm:pt modelId="{DD7A1A0A-BDDF-4AC0-99AA-CA22E0F0DF4B}">
      <dgm:prSet phldrT="[Text]" custT="1"/>
      <dgm:spPr/>
      <dgm:t>
        <a:bodyPr/>
        <a:lstStyle/>
        <a:p>
          <a:r>
            <a:rPr lang="en-US" sz="2400" dirty="0" err="1" smtClean="0"/>
            <a:t>Mempersempit</a:t>
          </a:r>
          <a:r>
            <a:rPr lang="en-US" sz="2400" dirty="0" smtClean="0"/>
            <a:t> </a:t>
          </a:r>
          <a:r>
            <a:rPr lang="en-US" sz="2400" dirty="0" err="1" smtClean="0"/>
            <a:t>masalahnya</a:t>
          </a:r>
          <a:r>
            <a:rPr lang="en-US" sz="2400" dirty="0" smtClean="0"/>
            <a:t> </a:t>
          </a:r>
          <a:r>
            <a:rPr lang="en-US" sz="2400" dirty="0" err="1" smtClean="0"/>
            <a:t>sampai</a:t>
          </a:r>
          <a:r>
            <a:rPr lang="en-US" sz="2400" dirty="0" smtClean="0"/>
            <a:t> </a:t>
          </a:r>
          <a:r>
            <a:rPr lang="en-US" sz="2400" dirty="0" err="1" smtClean="0"/>
            <a:t>pada</a:t>
          </a:r>
          <a:r>
            <a:rPr lang="en-US" sz="2400" dirty="0" smtClean="0"/>
            <a:t> </a:t>
          </a:r>
          <a:r>
            <a:rPr lang="en-US" sz="2400" dirty="0" err="1" smtClean="0"/>
            <a:t>tingkat</a:t>
          </a:r>
          <a:r>
            <a:rPr lang="en-US" sz="2400" dirty="0" smtClean="0"/>
            <a:t> yang </a:t>
          </a:r>
          <a:r>
            <a:rPr lang="en-US" sz="2400" dirty="0" err="1" smtClean="0"/>
            <a:t>dapat</a:t>
          </a:r>
          <a:r>
            <a:rPr lang="en-US" sz="2400" dirty="0" smtClean="0"/>
            <a:t> </a:t>
          </a:r>
          <a:r>
            <a:rPr lang="en-US" sz="2400" dirty="0" err="1" smtClean="0"/>
            <a:t>ditandatangani</a:t>
          </a:r>
          <a:r>
            <a:rPr lang="en-US" sz="2400" dirty="0" smtClean="0"/>
            <a:t> </a:t>
          </a:r>
          <a:r>
            <a:rPr lang="en-US" sz="2400" dirty="0" err="1" smtClean="0"/>
            <a:t>oleh</a:t>
          </a:r>
          <a:r>
            <a:rPr lang="en-US" sz="2400" dirty="0" smtClean="0"/>
            <a:t> </a:t>
          </a:r>
          <a:r>
            <a:rPr lang="en-US" sz="2400" dirty="0" err="1" smtClean="0"/>
            <a:t>peneliti</a:t>
          </a:r>
          <a:endParaRPr lang="en-US" sz="2400" dirty="0"/>
        </a:p>
      </dgm:t>
    </dgm:pt>
    <dgm:pt modelId="{C4E9B703-1FD3-40B3-9DDE-0E6F1E62C9A9}" type="parTrans" cxnId="{BB5B9E8A-A4F8-4280-9683-DC5CB0FA5A84}">
      <dgm:prSet/>
      <dgm:spPr/>
      <dgm:t>
        <a:bodyPr/>
        <a:lstStyle/>
        <a:p>
          <a:endParaRPr lang="en-US"/>
        </a:p>
      </dgm:t>
    </dgm:pt>
    <dgm:pt modelId="{B33BE984-2FE8-4CA2-8007-AEE3E6ADC062}" type="sibTrans" cxnId="{BB5B9E8A-A4F8-4280-9683-DC5CB0FA5A84}">
      <dgm:prSet/>
      <dgm:spPr/>
      <dgm:t>
        <a:bodyPr/>
        <a:lstStyle/>
        <a:p>
          <a:endParaRPr lang="en-US"/>
        </a:p>
      </dgm:t>
    </dgm:pt>
    <dgm:pt modelId="{79A0C5FC-77BF-490F-82DC-E7B481DD4201}">
      <dgm:prSet phldrT="[Text]" custT="1"/>
      <dgm:spPr/>
      <dgm:t>
        <a:bodyPr/>
        <a:lstStyle/>
        <a:p>
          <a:r>
            <a:rPr lang="en-US" sz="3600" dirty="0" smtClean="0"/>
            <a:t>3</a:t>
          </a:r>
          <a:endParaRPr lang="en-US" sz="3600" dirty="0"/>
        </a:p>
      </dgm:t>
    </dgm:pt>
    <dgm:pt modelId="{BD9CD99A-778E-40E7-95E0-5FFB108BE403}" type="parTrans" cxnId="{A4D1AEB9-F63F-4E20-8778-31D938931C19}">
      <dgm:prSet/>
      <dgm:spPr/>
      <dgm:t>
        <a:bodyPr/>
        <a:lstStyle/>
        <a:p>
          <a:endParaRPr lang="en-US"/>
        </a:p>
      </dgm:t>
    </dgm:pt>
    <dgm:pt modelId="{0AE50371-796B-4B32-8DAB-D1FECF9957E7}" type="sibTrans" cxnId="{A4D1AEB9-F63F-4E20-8778-31D938931C19}">
      <dgm:prSet/>
      <dgm:spPr/>
      <dgm:t>
        <a:bodyPr/>
        <a:lstStyle/>
        <a:p>
          <a:endParaRPr lang="en-US"/>
        </a:p>
      </dgm:t>
    </dgm:pt>
    <dgm:pt modelId="{0C61C8E6-40AD-431A-8F5F-61237C61A4EF}">
      <dgm:prSet phldrT="[Text]" custT="1"/>
      <dgm:spPr/>
      <dgm:t>
        <a:bodyPr/>
        <a:lstStyle/>
        <a:p>
          <a:r>
            <a:rPr lang="en-US" sz="2000" dirty="0" err="1" smtClean="0"/>
            <a:t>Memeriksa</a:t>
          </a:r>
          <a:r>
            <a:rPr lang="en-US" sz="2000" dirty="0" smtClean="0"/>
            <a:t> </a:t>
          </a:r>
          <a:r>
            <a:rPr lang="en-US" sz="2000" dirty="0" err="1" smtClean="0"/>
            <a:t>masalah</a:t>
          </a:r>
          <a:r>
            <a:rPr lang="en-US" sz="2000" dirty="0" smtClean="0"/>
            <a:t> yang </a:t>
          </a:r>
          <a:r>
            <a:rPr lang="en-US" sz="2000" dirty="0" err="1" smtClean="0"/>
            <a:t>akan</a:t>
          </a:r>
          <a:r>
            <a:rPr lang="en-US" sz="2000" dirty="0" smtClean="0"/>
            <a:t> </a:t>
          </a:r>
          <a:r>
            <a:rPr lang="en-US" sz="2000" dirty="0" err="1" smtClean="0"/>
            <a:t>diteliti</a:t>
          </a:r>
          <a:r>
            <a:rPr lang="en-US" sz="2000" dirty="0" smtClean="0"/>
            <a:t> </a:t>
          </a:r>
          <a:r>
            <a:rPr lang="en-US" sz="2000" dirty="0" err="1" smtClean="0"/>
            <a:t>dalam</a:t>
          </a:r>
          <a:r>
            <a:rPr lang="en-US" sz="2000" dirty="0" smtClean="0"/>
            <a:t> </a:t>
          </a:r>
          <a:r>
            <a:rPr lang="en-US" sz="2000" dirty="0" err="1" smtClean="0"/>
            <a:t>hubungannya</a:t>
          </a:r>
          <a:r>
            <a:rPr lang="en-US" sz="2000" dirty="0" smtClean="0"/>
            <a:t> </a:t>
          </a:r>
          <a:r>
            <a:rPr lang="en-US" sz="2000" dirty="0" err="1" smtClean="0"/>
            <a:t>dan</a:t>
          </a:r>
          <a:r>
            <a:rPr lang="en-US" sz="2000" dirty="0" smtClean="0"/>
            <a:t> </a:t>
          </a:r>
          <a:r>
            <a:rPr lang="en-US" sz="2000" dirty="0" err="1" smtClean="0"/>
            <a:t>pengetahuan</a:t>
          </a:r>
          <a:r>
            <a:rPr lang="en-US" sz="2000" dirty="0" smtClean="0"/>
            <a:t> yang </a:t>
          </a:r>
          <a:r>
            <a:rPr lang="en-US" sz="2000" dirty="0" err="1" smtClean="0"/>
            <a:t>telah</a:t>
          </a:r>
          <a:r>
            <a:rPr lang="en-US" sz="2000" dirty="0" smtClean="0"/>
            <a:t> </a:t>
          </a:r>
          <a:r>
            <a:rPr lang="en-US" sz="2000" dirty="0" err="1" smtClean="0"/>
            <a:t>tersedia</a:t>
          </a:r>
          <a:r>
            <a:rPr lang="en-US" sz="2000" dirty="0" smtClean="0"/>
            <a:t> </a:t>
          </a:r>
          <a:r>
            <a:rPr lang="en-US" sz="2000" dirty="0" err="1" smtClean="0"/>
            <a:t>dan</a:t>
          </a:r>
          <a:r>
            <a:rPr lang="en-US" sz="2000" dirty="0" smtClean="0"/>
            <a:t> </a:t>
          </a:r>
          <a:r>
            <a:rPr lang="en-US" sz="2000" dirty="0" err="1" smtClean="0"/>
            <a:t>penelitian</a:t>
          </a:r>
          <a:r>
            <a:rPr lang="en-US" sz="2000" dirty="0" smtClean="0"/>
            <a:t> </a:t>
          </a:r>
          <a:r>
            <a:rPr lang="en-US" sz="2000" dirty="0" err="1" smtClean="0"/>
            <a:t>apasaja</a:t>
          </a:r>
          <a:r>
            <a:rPr lang="en-US" sz="2000" dirty="0" smtClean="0"/>
            <a:t> yang </a:t>
          </a:r>
          <a:r>
            <a:rPr lang="en-US" sz="2000" dirty="0" err="1" smtClean="0"/>
            <a:t>pernah</a:t>
          </a:r>
          <a:r>
            <a:rPr lang="en-US" sz="2000" dirty="0" smtClean="0"/>
            <a:t> </a:t>
          </a:r>
          <a:r>
            <a:rPr lang="en-US" sz="2000" dirty="0" err="1" smtClean="0"/>
            <a:t>dilakukan</a:t>
          </a:r>
          <a:r>
            <a:rPr lang="en-US" sz="2000" dirty="0" smtClean="0"/>
            <a:t> yang </a:t>
          </a:r>
          <a:r>
            <a:rPr lang="en-US" sz="2000" dirty="0" err="1" smtClean="0"/>
            <a:t>menyangkut</a:t>
          </a:r>
          <a:r>
            <a:rPr lang="en-US" sz="2000" dirty="0" smtClean="0"/>
            <a:t> </a:t>
          </a:r>
          <a:r>
            <a:rPr lang="en-US" sz="2000" dirty="0" err="1" smtClean="0"/>
            <a:t>variabel</a:t>
          </a:r>
          <a:r>
            <a:rPr lang="en-US" sz="2000" dirty="0" smtClean="0"/>
            <a:t> yang </a:t>
          </a:r>
          <a:r>
            <a:rPr lang="en-US" sz="2000" dirty="0" err="1" smtClean="0"/>
            <a:t>akan</a:t>
          </a:r>
          <a:r>
            <a:rPr lang="en-US" sz="2000" dirty="0" smtClean="0"/>
            <a:t> </a:t>
          </a:r>
          <a:r>
            <a:rPr lang="en-US" sz="2000" dirty="0" err="1" smtClean="0"/>
            <a:t>diteliti</a:t>
          </a:r>
          <a:endParaRPr lang="en-US" sz="2000" dirty="0"/>
        </a:p>
      </dgm:t>
    </dgm:pt>
    <dgm:pt modelId="{45418A78-7EE7-4DC1-A5FD-BCE8025FBA7E}" type="parTrans" cxnId="{ED7E9EC6-0F24-4141-B6CE-71DD238D43F7}">
      <dgm:prSet/>
      <dgm:spPr/>
      <dgm:t>
        <a:bodyPr/>
        <a:lstStyle/>
        <a:p>
          <a:endParaRPr lang="en-US"/>
        </a:p>
      </dgm:t>
    </dgm:pt>
    <dgm:pt modelId="{AB5A1A89-6F15-4821-AA81-2DADDFCB183A}" type="sibTrans" cxnId="{ED7E9EC6-0F24-4141-B6CE-71DD238D43F7}">
      <dgm:prSet/>
      <dgm:spPr/>
      <dgm:t>
        <a:bodyPr/>
        <a:lstStyle/>
        <a:p>
          <a:endParaRPr lang="en-US"/>
        </a:p>
      </dgm:t>
    </dgm:pt>
    <dgm:pt modelId="{80975903-1F6C-4268-8E4E-2CD920D20377}">
      <dgm:prSet custT="1"/>
      <dgm:spPr/>
      <dgm:t>
        <a:bodyPr/>
        <a:lstStyle/>
        <a:p>
          <a:r>
            <a:rPr lang="en-US" sz="3600" dirty="0" smtClean="0"/>
            <a:t>4</a:t>
          </a:r>
          <a:endParaRPr lang="en-US" sz="3600" dirty="0"/>
        </a:p>
      </dgm:t>
    </dgm:pt>
    <dgm:pt modelId="{AE5F7F08-3485-4883-A8D8-C3F3C030A385}" type="parTrans" cxnId="{A6B72B32-21B7-4AD6-B77E-F02D2B722B9F}">
      <dgm:prSet/>
      <dgm:spPr/>
      <dgm:t>
        <a:bodyPr/>
        <a:lstStyle/>
        <a:p>
          <a:endParaRPr lang="en-US"/>
        </a:p>
      </dgm:t>
    </dgm:pt>
    <dgm:pt modelId="{299F7BDC-48A4-4CA1-BB8A-4DDC3E4D1131}" type="sibTrans" cxnId="{A6B72B32-21B7-4AD6-B77E-F02D2B722B9F}">
      <dgm:prSet/>
      <dgm:spPr/>
      <dgm:t>
        <a:bodyPr/>
        <a:lstStyle/>
        <a:p>
          <a:endParaRPr lang="en-US"/>
        </a:p>
      </dgm:t>
    </dgm:pt>
    <dgm:pt modelId="{DC4BB207-8F9B-48C0-A70A-FF03B5F4E617}">
      <dgm:prSet custT="1"/>
      <dgm:spPr/>
      <dgm:t>
        <a:bodyPr/>
        <a:lstStyle/>
        <a:p>
          <a:r>
            <a:rPr lang="en-US" sz="2800" dirty="0" err="1" smtClean="0"/>
            <a:t>Kegunaan</a:t>
          </a:r>
          <a:r>
            <a:rPr lang="en-US" sz="2800" dirty="0" smtClean="0"/>
            <a:t>/</a:t>
          </a:r>
          <a:r>
            <a:rPr lang="en-US" sz="2800" dirty="0" err="1" smtClean="0"/>
            <a:t>manfaat</a:t>
          </a:r>
          <a:r>
            <a:rPr lang="en-US" sz="2800" dirty="0" smtClean="0"/>
            <a:t> </a:t>
          </a:r>
          <a:r>
            <a:rPr lang="en-US" sz="2800" dirty="0" err="1" smtClean="0"/>
            <a:t>hasil</a:t>
          </a:r>
          <a:r>
            <a:rPr lang="en-US" sz="2800" dirty="0" smtClean="0"/>
            <a:t> </a:t>
          </a:r>
          <a:r>
            <a:rPr lang="en-US" sz="2800" dirty="0" err="1" smtClean="0"/>
            <a:t>penelitian</a:t>
          </a:r>
          <a:r>
            <a:rPr lang="en-US" sz="2800" dirty="0" smtClean="0"/>
            <a:t> </a:t>
          </a:r>
          <a:r>
            <a:rPr lang="en-US" sz="2800" dirty="0" err="1" smtClean="0"/>
            <a:t>tersebut</a:t>
          </a:r>
          <a:r>
            <a:rPr lang="en-US" sz="2800" dirty="0" smtClean="0"/>
            <a:t>.</a:t>
          </a:r>
          <a:endParaRPr lang="en-US" sz="2800" dirty="0"/>
        </a:p>
      </dgm:t>
    </dgm:pt>
    <dgm:pt modelId="{3AF62B3A-D0DD-4D76-A660-E6570E53A102}" type="parTrans" cxnId="{255B6263-538B-4379-88D3-4A3CA180860D}">
      <dgm:prSet/>
      <dgm:spPr/>
      <dgm:t>
        <a:bodyPr/>
        <a:lstStyle/>
        <a:p>
          <a:endParaRPr lang="en-US"/>
        </a:p>
      </dgm:t>
    </dgm:pt>
    <dgm:pt modelId="{F4E2D12D-3E90-471C-A6EC-09CC63138A8E}" type="sibTrans" cxnId="{255B6263-538B-4379-88D3-4A3CA180860D}">
      <dgm:prSet/>
      <dgm:spPr/>
      <dgm:t>
        <a:bodyPr/>
        <a:lstStyle/>
        <a:p>
          <a:endParaRPr lang="en-US"/>
        </a:p>
      </dgm:t>
    </dgm:pt>
    <dgm:pt modelId="{B578C609-E887-4A64-AC0F-103F2762C0D2}" type="pres">
      <dgm:prSet presAssocID="{5F01401C-A04A-4146-AEC4-0CD78F23AF17}" presName="linearFlow" presStyleCnt="0">
        <dgm:presLayoutVars>
          <dgm:dir/>
          <dgm:animLvl val="lvl"/>
          <dgm:resizeHandles val="exact"/>
        </dgm:presLayoutVars>
      </dgm:prSet>
      <dgm:spPr/>
    </dgm:pt>
    <dgm:pt modelId="{B10796EE-E703-4444-B233-3EA31CCD6389}" type="pres">
      <dgm:prSet presAssocID="{1FFE56AC-9FDB-430A-A1A9-5C5382AA4271}" presName="composite" presStyleCnt="0"/>
      <dgm:spPr/>
    </dgm:pt>
    <dgm:pt modelId="{6B5A7D80-CF75-4F65-BE9D-4A9E298CD07B}" type="pres">
      <dgm:prSet presAssocID="{1FFE56AC-9FDB-430A-A1A9-5C5382AA4271}" presName="parentText" presStyleLbl="alignNode1" presStyleIdx="0" presStyleCnt="4">
        <dgm:presLayoutVars>
          <dgm:chMax val="1"/>
          <dgm:bulletEnabled val="1"/>
        </dgm:presLayoutVars>
      </dgm:prSet>
      <dgm:spPr/>
      <dgm:t>
        <a:bodyPr/>
        <a:lstStyle/>
        <a:p>
          <a:endParaRPr lang="en-US"/>
        </a:p>
      </dgm:t>
    </dgm:pt>
    <dgm:pt modelId="{B3E6C7DB-70D6-4D57-B2EF-0F20422E5025}" type="pres">
      <dgm:prSet presAssocID="{1FFE56AC-9FDB-430A-A1A9-5C5382AA4271}" presName="descendantText" presStyleLbl="alignAcc1" presStyleIdx="0" presStyleCnt="4">
        <dgm:presLayoutVars>
          <dgm:bulletEnabled val="1"/>
        </dgm:presLayoutVars>
      </dgm:prSet>
      <dgm:spPr/>
      <dgm:t>
        <a:bodyPr/>
        <a:lstStyle/>
        <a:p>
          <a:endParaRPr lang="en-US"/>
        </a:p>
      </dgm:t>
    </dgm:pt>
    <dgm:pt modelId="{60A11F97-EC69-4832-BE98-B3E19BD16BD1}" type="pres">
      <dgm:prSet presAssocID="{CCC1A0FF-742B-4113-9ED2-496F22B7A7BF}" presName="sp" presStyleCnt="0"/>
      <dgm:spPr/>
    </dgm:pt>
    <dgm:pt modelId="{6C111E69-2EFD-4B97-A0B8-F730085A4465}" type="pres">
      <dgm:prSet presAssocID="{0B0CB475-5DDF-4A47-9697-51BE10109AB0}" presName="composite" presStyleCnt="0"/>
      <dgm:spPr/>
    </dgm:pt>
    <dgm:pt modelId="{7F83DCC0-3DB4-4652-AB90-812F554AA793}" type="pres">
      <dgm:prSet presAssocID="{0B0CB475-5DDF-4A47-9697-51BE10109AB0}" presName="parentText" presStyleLbl="alignNode1" presStyleIdx="1" presStyleCnt="4">
        <dgm:presLayoutVars>
          <dgm:chMax val="1"/>
          <dgm:bulletEnabled val="1"/>
        </dgm:presLayoutVars>
      </dgm:prSet>
      <dgm:spPr/>
      <dgm:t>
        <a:bodyPr/>
        <a:lstStyle/>
        <a:p>
          <a:endParaRPr lang="en-US"/>
        </a:p>
      </dgm:t>
    </dgm:pt>
    <dgm:pt modelId="{9F4B4078-4A3A-43A6-8C43-8BB8FE91229F}" type="pres">
      <dgm:prSet presAssocID="{0B0CB475-5DDF-4A47-9697-51BE10109AB0}" presName="descendantText" presStyleLbl="alignAcc1" presStyleIdx="1" presStyleCnt="4">
        <dgm:presLayoutVars>
          <dgm:bulletEnabled val="1"/>
        </dgm:presLayoutVars>
      </dgm:prSet>
      <dgm:spPr/>
      <dgm:t>
        <a:bodyPr/>
        <a:lstStyle/>
        <a:p>
          <a:endParaRPr lang="en-US"/>
        </a:p>
      </dgm:t>
    </dgm:pt>
    <dgm:pt modelId="{FBF1955E-E01B-415C-ADA8-67E9AF3E8539}" type="pres">
      <dgm:prSet presAssocID="{9872A7E7-C81A-4CE8-8FAD-EB479AA0D230}" presName="sp" presStyleCnt="0"/>
      <dgm:spPr/>
    </dgm:pt>
    <dgm:pt modelId="{68CAB2EF-E1B9-4469-97D9-6103BDAD1F95}" type="pres">
      <dgm:prSet presAssocID="{79A0C5FC-77BF-490F-82DC-E7B481DD4201}" presName="composite" presStyleCnt="0"/>
      <dgm:spPr/>
    </dgm:pt>
    <dgm:pt modelId="{0BDAF5C8-A80A-430D-9F9A-81C62E663535}" type="pres">
      <dgm:prSet presAssocID="{79A0C5FC-77BF-490F-82DC-E7B481DD4201}" presName="parentText" presStyleLbl="alignNode1" presStyleIdx="2" presStyleCnt="4">
        <dgm:presLayoutVars>
          <dgm:chMax val="1"/>
          <dgm:bulletEnabled val="1"/>
        </dgm:presLayoutVars>
      </dgm:prSet>
      <dgm:spPr/>
      <dgm:t>
        <a:bodyPr/>
        <a:lstStyle/>
        <a:p>
          <a:endParaRPr lang="en-US"/>
        </a:p>
      </dgm:t>
    </dgm:pt>
    <dgm:pt modelId="{96A0C5CD-DA4B-4638-80E6-ED1DED4BE657}" type="pres">
      <dgm:prSet presAssocID="{79A0C5FC-77BF-490F-82DC-E7B481DD4201}" presName="descendantText" presStyleLbl="alignAcc1" presStyleIdx="2" presStyleCnt="4">
        <dgm:presLayoutVars>
          <dgm:bulletEnabled val="1"/>
        </dgm:presLayoutVars>
      </dgm:prSet>
      <dgm:spPr/>
      <dgm:t>
        <a:bodyPr/>
        <a:lstStyle/>
        <a:p>
          <a:endParaRPr lang="en-US"/>
        </a:p>
      </dgm:t>
    </dgm:pt>
    <dgm:pt modelId="{80930821-B068-4DFE-8C71-2714FBE1B29E}" type="pres">
      <dgm:prSet presAssocID="{0AE50371-796B-4B32-8DAB-D1FECF9957E7}" presName="sp" presStyleCnt="0"/>
      <dgm:spPr/>
    </dgm:pt>
    <dgm:pt modelId="{51B1D87B-2C54-45DD-A017-C2B9C79F6996}" type="pres">
      <dgm:prSet presAssocID="{80975903-1F6C-4268-8E4E-2CD920D20377}" presName="composite" presStyleCnt="0"/>
      <dgm:spPr/>
    </dgm:pt>
    <dgm:pt modelId="{13CEA3F8-AF1F-459E-AADB-DD21D844081A}" type="pres">
      <dgm:prSet presAssocID="{80975903-1F6C-4268-8E4E-2CD920D20377}" presName="parentText" presStyleLbl="alignNode1" presStyleIdx="3" presStyleCnt="4">
        <dgm:presLayoutVars>
          <dgm:chMax val="1"/>
          <dgm:bulletEnabled val="1"/>
        </dgm:presLayoutVars>
      </dgm:prSet>
      <dgm:spPr/>
      <dgm:t>
        <a:bodyPr/>
        <a:lstStyle/>
        <a:p>
          <a:endParaRPr lang="en-US"/>
        </a:p>
      </dgm:t>
    </dgm:pt>
    <dgm:pt modelId="{ADCEFA02-A7E8-4371-8898-7FC04541B2A1}" type="pres">
      <dgm:prSet presAssocID="{80975903-1F6C-4268-8E4E-2CD920D20377}" presName="descendantText" presStyleLbl="alignAcc1" presStyleIdx="3" presStyleCnt="4">
        <dgm:presLayoutVars>
          <dgm:bulletEnabled val="1"/>
        </dgm:presLayoutVars>
      </dgm:prSet>
      <dgm:spPr/>
    </dgm:pt>
  </dgm:ptLst>
  <dgm:cxnLst>
    <dgm:cxn modelId="{51C0527F-4C6E-411A-A35D-C82435AFC27B}" type="presOf" srcId="{5F01401C-A04A-4146-AEC4-0CD78F23AF17}" destId="{B578C609-E887-4A64-AC0F-103F2762C0D2}" srcOrd="0" destOrd="0" presId="urn:microsoft.com/office/officeart/2005/8/layout/chevron2"/>
    <dgm:cxn modelId="{ED7E9EC6-0F24-4141-B6CE-71DD238D43F7}" srcId="{79A0C5FC-77BF-490F-82DC-E7B481DD4201}" destId="{0C61C8E6-40AD-431A-8F5F-61237C61A4EF}" srcOrd="0" destOrd="0" parTransId="{45418A78-7EE7-4DC1-A5FD-BCE8025FBA7E}" sibTransId="{AB5A1A89-6F15-4821-AA81-2DADDFCB183A}"/>
    <dgm:cxn modelId="{7DD3DB63-85D2-4F59-9C5E-702086FAFB48}" type="presOf" srcId="{0B0CB475-5DDF-4A47-9697-51BE10109AB0}" destId="{7F83DCC0-3DB4-4652-AB90-812F554AA793}" srcOrd="0" destOrd="0" presId="urn:microsoft.com/office/officeart/2005/8/layout/chevron2"/>
    <dgm:cxn modelId="{33539193-C73F-490D-9DD3-95351BA2D2AB}" type="presOf" srcId="{80975903-1F6C-4268-8E4E-2CD920D20377}" destId="{13CEA3F8-AF1F-459E-AADB-DD21D844081A}" srcOrd="0" destOrd="0" presId="urn:microsoft.com/office/officeart/2005/8/layout/chevron2"/>
    <dgm:cxn modelId="{D4C1715F-4C98-4E1D-8C57-B1162811B3BC}" type="presOf" srcId="{D6C1C244-B739-4AF0-82EB-AE5F05EFCF3E}" destId="{B3E6C7DB-70D6-4D57-B2EF-0F20422E5025}" srcOrd="0" destOrd="0" presId="urn:microsoft.com/office/officeart/2005/8/layout/chevron2"/>
    <dgm:cxn modelId="{C8442B52-B583-4636-8BCA-B0804ABEAC63}" type="presOf" srcId="{79A0C5FC-77BF-490F-82DC-E7B481DD4201}" destId="{0BDAF5C8-A80A-430D-9F9A-81C62E663535}" srcOrd="0" destOrd="0" presId="urn:microsoft.com/office/officeart/2005/8/layout/chevron2"/>
    <dgm:cxn modelId="{662A11CE-F0FA-4173-8622-5A79EB7853F9}" srcId="{5F01401C-A04A-4146-AEC4-0CD78F23AF17}" destId="{1FFE56AC-9FDB-430A-A1A9-5C5382AA4271}" srcOrd="0" destOrd="0" parTransId="{9087E27C-C0EC-45A9-BFB0-A98CB7847F14}" sibTransId="{CCC1A0FF-742B-4113-9ED2-496F22B7A7BF}"/>
    <dgm:cxn modelId="{4A7E2C42-2E56-48AE-BB35-0B7E4BF30624}" srcId="{5F01401C-A04A-4146-AEC4-0CD78F23AF17}" destId="{0B0CB475-5DDF-4A47-9697-51BE10109AB0}" srcOrd="1" destOrd="0" parTransId="{EEFB27FF-D09E-42B9-81E8-9D82DF9E47C3}" sibTransId="{9872A7E7-C81A-4CE8-8FAD-EB479AA0D230}"/>
    <dgm:cxn modelId="{A4D1AEB9-F63F-4E20-8778-31D938931C19}" srcId="{5F01401C-A04A-4146-AEC4-0CD78F23AF17}" destId="{79A0C5FC-77BF-490F-82DC-E7B481DD4201}" srcOrd="2" destOrd="0" parTransId="{BD9CD99A-778E-40E7-95E0-5FFB108BE403}" sibTransId="{0AE50371-796B-4B32-8DAB-D1FECF9957E7}"/>
    <dgm:cxn modelId="{255B6263-538B-4379-88D3-4A3CA180860D}" srcId="{80975903-1F6C-4268-8E4E-2CD920D20377}" destId="{DC4BB207-8F9B-48C0-A70A-FF03B5F4E617}" srcOrd="0" destOrd="0" parTransId="{3AF62B3A-D0DD-4D76-A660-E6570E53A102}" sibTransId="{F4E2D12D-3E90-471C-A6EC-09CC63138A8E}"/>
    <dgm:cxn modelId="{33259509-8785-43AA-BFFB-D23BBCA69F77}" type="presOf" srcId="{0C61C8E6-40AD-431A-8F5F-61237C61A4EF}" destId="{96A0C5CD-DA4B-4638-80E6-ED1DED4BE657}" srcOrd="0" destOrd="0" presId="urn:microsoft.com/office/officeart/2005/8/layout/chevron2"/>
    <dgm:cxn modelId="{F794E53E-0F35-4E65-A840-C4DB94C3CC9B}" srcId="{1FFE56AC-9FDB-430A-A1A9-5C5382AA4271}" destId="{D6C1C244-B739-4AF0-82EB-AE5F05EFCF3E}" srcOrd="0" destOrd="0" parTransId="{FD207CEA-A460-4B50-9D34-90DA04C05498}" sibTransId="{7D4C20E2-332E-4A62-A52E-18BE2E7B52BD}"/>
    <dgm:cxn modelId="{CD1BCA19-1CBA-4645-B9E4-41C9E5F6446E}" type="presOf" srcId="{DC4BB207-8F9B-48C0-A70A-FF03B5F4E617}" destId="{ADCEFA02-A7E8-4371-8898-7FC04541B2A1}" srcOrd="0" destOrd="0" presId="urn:microsoft.com/office/officeart/2005/8/layout/chevron2"/>
    <dgm:cxn modelId="{D286A212-293F-475D-8C4A-DDCE95D64263}" type="presOf" srcId="{1FFE56AC-9FDB-430A-A1A9-5C5382AA4271}" destId="{6B5A7D80-CF75-4F65-BE9D-4A9E298CD07B}" srcOrd="0" destOrd="0" presId="urn:microsoft.com/office/officeart/2005/8/layout/chevron2"/>
    <dgm:cxn modelId="{28357AA9-0918-4DE7-A041-E06F3C5CB2A0}" type="presOf" srcId="{DD7A1A0A-BDDF-4AC0-99AA-CA22E0F0DF4B}" destId="{9F4B4078-4A3A-43A6-8C43-8BB8FE91229F}" srcOrd="0" destOrd="0" presId="urn:microsoft.com/office/officeart/2005/8/layout/chevron2"/>
    <dgm:cxn modelId="{BB5B9E8A-A4F8-4280-9683-DC5CB0FA5A84}" srcId="{0B0CB475-5DDF-4A47-9697-51BE10109AB0}" destId="{DD7A1A0A-BDDF-4AC0-99AA-CA22E0F0DF4B}" srcOrd="0" destOrd="0" parTransId="{C4E9B703-1FD3-40B3-9DDE-0E6F1E62C9A9}" sibTransId="{B33BE984-2FE8-4CA2-8007-AEE3E6ADC062}"/>
    <dgm:cxn modelId="{A6B72B32-21B7-4AD6-B77E-F02D2B722B9F}" srcId="{5F01401C-A04A-4146-AEC4-0CD78F23AF17}" destId="{80975903-1F6C-4268-8E4E-2CD920D20377}" srcOrd="3" destOrd="0" parTransId="{AE5F7F08-3485-4883-A8D8-C3F3C030A385}" sibTransId="{299F7BDC-48A4-4CA1-BB8A-4DDC3E4D1131}"/>
    <dgm:cxn modelId="{94058D6B-FAF0-45B7-BCC5-20568B301AD9}" type="presParOf" srcId="{B578C609-E887-4A64-AC0F-103F2762C0D2}" destId="{B10796EE-E703-4444-B233-3EA31CCD6389}" srcOrd="0" destOrd="0" presId="urn:microsoft.com/office/officeart/2005/8/layout/chevron2"/>
    <dgm:cxn modelId="{95FDA8EA-EB3B-4F90-B9BD-DA7F159C320D}" type="presParOf" srcId="{B10796EE-E703-4444-B233-3EA31CCD6389}" destId="{6B5A7D80-CF75-4F65-BE9D-4A9E298CD07B}" srcOrd="0" destOrd="0" presId="urn:microsoft.com/office/officeart/2005/8/layout/chevron2"/>
    <dgm:cxn modelId="{65418A8C-F178-4B8E-8FE9-89AD23AF0AC3}" type="presParOf" srcId="{B10796EE-E703-4444-B233-3EA31CCD6389}" destId="{B3E6C7DB-70D6-4D57-B2EF-0F20422E5025}" srcOrd="1" destOrd="0" presId="urn:microsoft.com/office/officeart/2005/8/layout/chevron2"/>
    <dgm:cxn modelId="{7D66BF68-2AC5-46C2-846E-8E505F63F861}" type="presParOf" srcId="{B578C609-E887-4A64-AC0F-103F2762C0D2}" destId="{60A11F97-EC69-4832-BE98-B3E19BD16BD1}" srcOrd="1" destOrd="0" presId="urn:microsoft.com/office/officeart/2005/8/layout/chevron2"/>
    <dgm:cxn modelId="{360B5A7E-6C67-4C3D-B15D-0EB1872E9812}" type="presParOf" srcId="{B578C609-E887-4A64-AC0F-103F2762C0D2}" destId="{6C111E69-2EFD-4B97-A0B8-F730085A4465}" srcOrd="2" destOrd="0" presId="urn:microsoft.com/office/officeart/2005/8/layout/chevron2"/>
    <dgm:cxn modelId="{C6309FFF-6CE6-4F15-9109-CD2AB56FEE79}" type="presParOf" srcId="{6C111E69-2EFD-4B97-A0B8-F730085A4465}" destId="{7F83DCC0-3DB4-4652-AB90-812F554AA793}" srcOrd="0" destOrd="0" presId="urn:microsoft.com/office/officeart/2005/8/layout/chevron2"/>
    <dgm:cxn modelId="{69E19227-128A-452F-B0FA-1D260EE0011D}" type="presParOf" srcId="{6C111E69-2EFD-4B97-A0B8-F730085A4465}" destId="{9F4B4078-4A3A-43A6-8C43-8BB8FE91229F}" srcOrd="1" destOrd="0" presId="urn:microsoft.com/office/officeart/2005/8/layout/chevron2"/>
    <dgm:cxn modelId="{344FBD3A-004A-4ED8-9D94-9DD7B80FFDDD}" type="presParOf" srcId="{B578C609-E887-4A64-AC0F-103F2762C0D2}" destId="{FBF1955E-E01B-415C-ADA8-67E9AF3E8539}" srcOrd="3" destOrd="0" presId="urn:microsoft.com/office/officeart/2005/8/layout/chevron2"/>
    <dgm:cxn modelId="{C2BC5829-D0F6-4A0F-853C-F370852B5BBC}" type="presParOf" srcId="{B578C609-E887-4A64-AC0F-103F2762C0D2}" destId="{68CAB2EF-E1B9-4469-97D9-6103BDAD1F95}" srcOrd="4" destOrd="0" presId="urn:microsoft.com/office/officeart/2005/8/layout/chevron2"/>
    <dgm:cxn modelId="{B306B2F0-E6D4-4998-84DE-3B20833194FF}" type="presParOf" srcId="{68CAB2EF-E1B9-4469-97D9-6103BDAD1F95}" destId="{0BDAF5C8-A80A-430D-9F9A-81C62E663535}" srcOrd="0" destOrd="0" presId="urn:microsoft.com/office/officeart/2005/8/layout/chevron2"/>
    <dgm:cxn modelId="{389D9F93-B7E9-44A8-8832-56734B8D810D}" type="presParOf" srcId="{68CAB2EF-E1B9-4469-97D9-6103BDAD1F95}" destId="{96A0C5CD-DA4B-4638-80E6-ED1DED4BE657}" srcOrd="1" destOrd="0" presId="urn:microsoft.com/office/officeart/2005/8/layout/chevron2"/>
    <dgm:cxn modelId="{19E401E7-445B-40F0-9BF8-7948A3BD45A7}" type="presParOf" srcId="{B578C609-E887-4A64-AC0F-103F2762C0D2}" destId="{80930821-B068-4DFE-8C71-2714FBE1B29E}" srcOrd="5" destOrd="0" presId="urn:microsoft.com/office/officeart/2005/8/layout/chevron2"/>
    <dgm:cxn modelId="{DBAEC813-548F-474A-9BA9-2FBD9E32764F}" type="presParOf" srcId="{B578C609-E887-4A64-AC0F-103F2762C0D2}" destId="{51B1D87B-2C54-45DD-A017-C2B9C79F6996}" srcOrd="6" destOrd="0" presId="urn:microsoft.com/office/officeart/2005/8/layout/chevron2"/>
    <dgm:cxn modelId="{7C35D9AF-00C8-4FAC-AA07-506CA9790B9F}" type="presParOf" srcId="{51B1D87B-2C54-45DD-A017-C2B9C79F6996}" destId="{13CEA3F8-AF1F-459E-AADB-DD21D844081A}" srcOrd="0" destOrd="0" presId="urn:microsoft.com/office/officeart/2005/8/layout/chevron2"/>
    <dgm:cxn modelId="{0B08973E-D904-4925-8DB7-A665514EB967}" type="presParOf" srcId="{51B1D87B-2C54-45DD-A017-C2B9C79F6996}" destId="{ADCEFA02-A7E8-4371-8898-7FC04541B2A1}" srcOrd="1" destOrd="0" presId="urn:microsoft.com/office/officeart/2005/8/layout/chevron2"/>
  </dgm:cxnLst>
  <dgm:bg/>
  <dgm:whole/>
</dgm:dataModel>
</file>

<file path=ppt/diagrams/data2.xml><?xml version="1.0" encoding="utf-8"?>
<dgm:dataModel xmlns:dgm="http://schemas.openxmlformats.org/drawingml/2006/diagram" xmlns:a="http://schemas.openxmlformats.org/drawingml/2006/main">
  <dgm:ptLst>
    <dgm:pt modelId="{DF71F529-023F-4DD9-9BC4-C1BAAFF23232}" type="doc">
      <dgm:prSet loTypeId="urn:microsoft.com/office/officeart/2005/8/layout/bList2" loCatId="list" qsTypeId="urn:microsoft.com/office/officeart/2005/8/quickstyle/simple1" qsCatId="simple" csTypeId="urn:microsoft.com/office/officeart/2005/8/colors/accent1_2" csCatId="accent1" phldr="1"/>
      <dgm:spPr/>
    </dgm:pt>
    <dgm:pt modelId="{05FD2566-BABD-42B4-A426-B412BA1A5720}">
      <dgm:prSet phldrT="[Text]" custT="1"/>
      <dgm:spPr/>
      <dgm:t>
        <a:bodyPr/>
        <a:lstStyle/>
        <a:p>
          <a:r>
            <a:rPr lang="en-US" sz="2000" dirty="0" err="1" smtClean="0"/>
            <a:t>Masalah</a:t>
          </a:r>
          <a:r>
            <a:rPr lang="en-US" sz="2000" dirty="0" smtClean="0"/>
            <a:t> </a:t>
          </a:r>
          <a:r>
            <a:rPr lang="en-US" sz="2000" dirty="0" err="1" smtClean="0"/>
            <a:t>harus</a:t>
          </a:r>
          <a:r>
            <a:rPr lang="en-US" sz="2000" dirty="0" smtClean="0"/>
            <a:t> </a:t>
          </a:r>
          <a:r>
            <a:rPr lang="en-US" sz="2000" dirty="0" err="1" smtClean="0"/>
            <a:t>menyatakan</a:t>
          </a:r>
          <a:r>
            <a:rPr lang="en-US" sz="2000" dirty="0" smtClean="0"/>
            <a:t> </a:t>
          </a:r>
          <a:r>
            <a:rPr lang="en-US" sz="2000" dirty="0" err="1" smtClean="0"/>
            <a:t>hubungan</a:t>
          </a:r>
          <a:r>
            <a:rPr lang="en-US" sz="2000" dirty="0" smtClean="0"/>
            <a:t> </a:t>
          </a:r>
          <a:r>
            <a:rPr lang="en-US" sz="2000" dirty="0" err="1" smtClean="0"/>
            <a:t>antara</a:t>
          </a:r>
          <a:r>
            <a:rPr lang="en-US" sz="2000" dirty="0" smtClean="0"/>
            <a:t> </a:t>
          </a:r>
          <a:r>
            <a:rPr lang="en-US" sz="2000" dirty="0" err="1" smtClean="0"/>
            <a:t>dua</a:t>
          </a:r>
          <a:r>
            <a:rPr lang="en-US" sz="2000" dirty="0" smtClean="0"/>
            <a:t> </a:t>
          </a:r>
          <a:r>
            <a:rPr lang="en-US" sz="2000" dirty="0" err="1" smtClean="0"/>
            <a:t>variabel</a:t>
          </a:r>
          <a:r>
            <a:rPr lang="en-US" sz="2000" dirty="0" smtClean="0"/>
            <a:t> </a:t>
          </a:r>
          <a:r>
            <a:rPr lang="en-US" sz="2000" dirty="0" err="1" smtClean="0"/>
            <a:t>atau</a:t>
          </a:r>
          <a:r>
            <a:rPr lang="en-US" sz="2000" dirty="0" smtClean="0"/>
            <a:t> </a:t>
          </a:r>
          <a:r>
            <a:rPr lang="en-US" sz="2000" dirty="0" err="1" smtClean="0"/>
            <a:t>lebih</a:t>
          </a:r>
          <a:r>
            <a:rPr lang="en-US" sz="2000" dirty="0" smtClean="0"/>
            <a:t> </a:t>
          </a:r>
          <a:r>
            <a:rPr lang="en-US" sz="2000" dirty="0" err="1" smtClean="0"/>
            <a:t>ada</a:t>
          </a:r>
          <a:r>
            <a:rPr lang="en-US" sz="2000" dirty="0" smtClean="0"/>
            <a:t> </a:t>
          </a:r>
          <a:r>
            <a:rPr lang="en-US" sz="2000" dirty="0" err="1" smtClean="0"/>
            <a:t>juga</a:t>
          </a:r>
          <a:r>
            <a:rPr lang="en-US" sz="2000" dirty="0" smtClean="0"/>
            <a:t> </a:t>
          </a:r>
          <a:r>
            <a:rPr lang="en-US" sz="2000" dirty="0" err="1" smtClean="0"/>
            <a:t>masalah</a:t>
          </a:r>
          <a:r>
            <a:rPr lang="en-US" sz="2000" dirty="0" smtClean="0"/>
            <a:t> yang </a:t>
          </a:r>
          <a:r>
            <a:rPr lang="en-US" sz="2000" dirty="0" err="1" smtClean="0"/>
            <a:t>tidak</a:t>
          </a:r>
          <a:r>
            <a:rPr lang="en-US" sz="2000" dirty="0" smtClean="0"/>
            <a:t> </a:t>
          </a:r>
          <a:r>
            <a:rPr lang="en-US" sz="2000" dirty="0" err="1" smtClean="0"/>
            <a:t>menyatakan</a:t>
          </a:r>
          <a:r>
            <a:rPr lang="en-US" sz="2000" dirty="0" smtClean="0"/>
            <a:t> </a:t>
          </a:r>
          <a:r>
            <a:rPr lang="en-US" sz="2000" dirty="0" err="1" smtClean="0"/>
            <a:t>hubungan</a:t>
          </a:r>
          <a:r>
            <a:rPr lang="en-US" sz="2000" dirty="0" smtClean="0"/>
            <a:t> </a:t>
          </a:r>
          <a:r>
            <a:rPr lang="en-US" sz="2000" dirty="0" err="1" smtClean="0"/>
            <a:t>antara</a:t>
          </a:r>
          <a:r>
            <a:rPr lang="en-US" sz="2000" dirty="0" smtClean="0"/>
            <a:t> 2 variable</a:t>
          </a:r>
          <a:endParaRPr lang="en-US" sz="2000" dirty="0"/>
        </a:p>
      </dgm:t>
    </dgm:pt>
    <dgm:pt modelId="{BAF358AE-19A3-4C3D-86DA-0BB745049243}" type="parTrans" cxnId="{C61F734F-6785-4585-938E-7E26FDC9914E}">
      <dgm:prSet/>
      <dgm:spPr/>
      <dgm:t>
        <a:bodyPr/>
        <a:lstStyle/>
        <a:p>
          <a:endParaRPr lang="en-US"/>
        </a:p>
      </dgm:t>
    </dgm:pt>
    <dgm:pt modelId="{C2F09B45-DD40-4E54-92B8-531FF4FB8DE6}" type="sibTrans" cxnId="{C61F734F-6785-4585-938E-7E26FDC9914E}">
      <dgm:prSet/>
      <dgm:spPr/>
      <dgm:t>
        <a:bodyPr/>
        <a:lstStyle/>
        <a:p>
          <a:endParaRPr lang="en-US"/>
        </a:p>
      </dgm:t>
    </dgm:pt>
    <dgm:pt modelId="{FDB71B3B-625D-4A0C-A991-9EE4FCEC98C8}">
      <dgm:prSet phldrT="[Text]" custT="1"/>
      <dgm:spPr/>
      <dgm:t>
        <a:bodyPr/>
        <a:lstStyle/>
        <a:p>
          <a:r>
            <a:rPr lang="en-US" sz="2400" dirty="0" err="1" smtClean="0"/>
            <a:t>Masalah</a:t>
          </a:r>
          <a:r>
            <a:rPr lang="en-US" sz="2400" dirty="0" smtClean="0"/>
            <a:t> </a:t>
          </a:r>
          <a:r>
            <a:rPr lang="en-US" sz="2400" dirty="0" err="1" smtClean="0"/>
            <a:t>harus</a:t>
          </a:r>
          <a:r>
            <a:rPr lang="en-US" sz="2400" dirty="0" smtClean="0"/>
            <a:t> </a:t>
          </a:r>
          <a:r>
            <a:rPr lang="en-US" sz="2400" dirty="0" err="1" smtClean="0"/>
            <a:t>dinyatakan</a:t>
          </a:r>
          <a:r>
            <a:rPr lang="en-US" sz="2400" dirty="0" smtClean="0"/>
            <a:t> </a:t>
          </a:r>
          <a:r>
            <a:rPr lang="en-US" sz="2400" dirty="0" err="1" smtClean="0"/>
            <a:t>secara</a:t>
          </a:r>
          <a:r>
            <a:rPr lang="en-US" sz="2400" dirty="0" smtClean="0"/>
            <a:t> </a:t>
          </a:r>
          <a:r>
            <a:rPr lang="en-US" sz="2400" dirty="0" err="1" smtClean="0"/>
            <a:t>jelas</a:t>
          </a:r>
          <a:r>
            <a:rPr lang="en-US" sz="2400" dirty="0" smtClean="0"/>
            <a:t> </a:t>
          </a:r>
          <a:r>
            <a:rPr lang="en-US" sz="2400" dirty="0" err="1" smtClean="0"/>
            <a:t>tanpa</a:t>
          </a:r>
          <a:r>
            <a:rPr lang="en-US" sz="2400" dirty="0" smtClean="0"/>
            <a:t> </a:t>
          </a:r>
          <a:r>
            <a:rPr lang="en-US" sz="2400" dirty="0" err="1" smtClean="0"/>
            <a:t>meragukan</a:t>
          </a:r>
          <a:r>
            <a:rPr lang="en-US" sz="2400" dirty="0" smtClean="0"/>
            <a:t> </a:t>
          </a:r>
          <a:r>
            <a:rPr lang="en-US" sz="2400" dirty="0" err="1" smtClean="0"/>
            <a:t>dalam</a:t>
          </a:r>
          <a:r>
            <a:rPr lang="en-US" sz="2400" dirty="0" smtClean="0"/>
            <a:t> </a:t>
          </a:r>
          <a:r>
            <a:rPr lang="en-US" sz="2400" dirty="0" err="1" smtClean="0"/>
            <a:t>bentuk</a:t>
          </a:r>
          <a:r>
            <a:rPr lang="en-US" sz="2400" dirty="0" smtClean="0"/>
            <a:t> </a:t>
          </a:r>
          <a:r>
            <a:rPr lang="en-US" sz="2400" dirty="0" err="1" smtClean="0"/>
            <a:t>pertanyaan</a:t>
          </a:r>
          <a:endParaRPr lang="en-US" sz="2400" dirty="0"/>
        </a:p>
      </dgm:t>
    </dgm:pt>
    <dgm:pt modelId="{F073BEDB-3C2A-444E-BD07-20E766699B54}" type="parTrans" cxnId="{93FE23AF-C6D9-430A-953A-F21EB155B6B4}">
      <dgm:prSet/>
      <dgm:spPr/>
      <dgm:t>
        <a:bodyPr/>
        <a:lstStyle/>
        <a:p>
          <a:endParaRPr lang="en-US"/>
        </a:p>
      </dgm:t>
    </dgm:pt>
    <dgm:pt modelId="{3BE57DC4-8D99-4335-A6C7-8161E4B2E225}" type="sibTrans" cxnId="{93FE23AF-C6D9-430A-953A-F21EB155B6B4}">
      <dgm:prSet/>
      <dgm:spPr/>
      <dgm:t>
        <a:bodyPr/>
        <a:lstStyle/>
        <a:p>
          <a:endParaRPr lang="en-US"/>
        </a:p>
      </dgm:t>
    </dgm:pt>
    <dgm:pt modelId="{E239CBAE-883B-43F7-8357-BCE17A2332D2}">
      <dgm:prSet phldrT="[Text]" custT="1"/>
      <dgm:spPr/>
      <dgm:t>
        <a:bodyPr/>
        <a:lstStyle/>
        <a:p>
          <a:r>
            <a:rPr lang="en-US" sz="2400" dirty="0" err="1" smtClean="0"/>
            <a:t>Masalah</a:t>
          </a:r>
          <a:r>
            <a:rPr lang="en-US" sz="2400" dirty="0" smtClean="0"/>
            <a:t> </a:t>
          </a:r>
          <a:r>
            <a:rPr lang="en-US" sz="2400" dirty="0" err="1" smtClean="0"/>
            <a:t>harus</a:t>
          </a:r>
          <a:r>
            <a:rPr lang="en-US" sz="2400" dirty="0" smtClean="0"/>
            <a:t> </a:t>
          </a:r>
          <a:r>
            <a:rPr lang="en-US" sz="2400" dirty="0" err="1" smtClean="0"/>
            <a:t>dirumuskan</a:t>
          </a:r>
          <a:r>
            <a:rPr lang="en-US" sz="2400" dirty="0" smtClean="0"/>
            <a:t> </a:t>
          </a:r>
          <a:r>
            <a:rPr lang="en-US" sz="2400" dirty="0" err="1" smtClean="0"/>
            <a:t>sedemikian</a:t>
          </a:r>
          <a:r>
            <a:rPr lang="en-US" sz="2400" dirty="0" smtClean="0"/>
            <a:t> </a:t>
          </a:r>
          <a:r>
            <a:rPr lang="en-US" sz="2400" dirty="0" err="1" smtClean="0"/>
            <a:t>rupa</a:t>
          </a:r>
          <a:r>
            <a:rPr lang="en-US" sz="2400" dirty="0" smtClean="0"/>
            <a:t> </a:t>
          </a:r>
          <a:r>
            <a:rPr lang="en-US" sz="2400" dirty="0" err="1" smtClean="0"/>
            <a:t>sehingga</a:t>
          </a:r>
          <a:r>
            <a:rPr lang="en-US" sz="2400" dirty="0" smtClean="0"/>
            <a:t> </a:t>
          </a:r>
          <a:r>
            <a:rPr lang="en-US" sz="2400" dirty="0" err="1" smtClean="0"/>
            <a:t>dapat</a:t>
          </a:r>
          <a:r>
            <a:rPr lang="en-US" sz="2400" dirty="0" smtClean="0"/>
            <a:t> </a:t>
          </a:r>
          <a:r>
            <a:rPr lang="en-US" sz="2400" dirty="0" err="1" smtClean="0"/>
            <a:t>diuji</a:t>
          </a:r>
          <a:r>
            <a:rPr lang="en-US" sz="2400" dirty="0" smtClean="0"/>
            <a:t> </a:t>
          </a:r>
          <a:r>
            <a:rPr lang="en-US" sz="2400" dirty="0" err="1" smtClean="0"/>
            <a:t>secara</a:t>
          </a:r>
          <a:r>
            <a:rPr lang="en-US" sz="2400" dirty="0" smtClean="0"/>
            <a:t> </a:t>
          </a:r>
          <a:r>
            <a:rPr lang="en-US" sz="2400" dirty="0" err="1" smtClean="0"/>
            <a:t>empirik</a:t>
          </a:r>
          <a:endParaRPr lang="en-US" sz="2400" dirty="0"/>
        </a:p>
      </dgm:t>
    </dgm:pt>
    <dgm:pt modelId="{6D4E2335-4389-4B09-AA1A-FF82526EF262}" type="parTrans" cxnId="{EBD466EA-6320-4A61-9A82-CFB5F6F8A6DD}">
      <dgm:prSet/>
      <dgm:spPr/>
      <dgm:t>
        <a:bodyPr/>
        <a:lstStyle/>
        <a:p>
          <a:endParaRPr lang="en-US"/>
        </a:p>
      </dgm:t>
    </dgm:pt>
    <dgm:pt modelId="{E362BE0B-4365-41C5-8932-C21F22CAD682}" type="sibTrans" cxnId="{EBD466EA-6320-4A61-9A82-CFB5F6F8A6DD}">
      <dgm:prSet/>
      <dgm:spPr/>
      <dgm:t>
        <a:bodyPr/>
        <a:lstStyle/>
        <a:p>
          <a:endParaRPr lang="en-US"/>
        </a:p>
      </dgm:t>
    </dgm:pt>
    <dgm:pt modelId="{0DEEE4D7-EF21-47C8-8811-F07637EB09DE}" type="pres">
      <dgm:prSet presAssocID="{DF71F529-023F-4DD9-9BC4-C1BAAFF23232}" presName="diagram" presStyleCnt="0">
        <dgm:presLayoutVars>
          <dgm:dir/>
          <dgm:animLvl val="lvl"/>
          <dgm:resizeHandles val="exact"/>
        </dgm:presLayoutVars>
      </dgm:prSet>
      <dgm:spPr/>
    </dgm:pt>
    <dgm:pt modelId="{59F14662-67AB-437E-A2EC-8655C4A54175}" type="pres">
      <dgm:prSet presAssocID="{05FD2566-BABD-42B4-A426-B412BA1A5720}" presName="compNode" presStyleCnt="0"/>
      <dgm:spPr/>
    </dgm:pt>
    <dgm:pt modelId="{7C5F6F0F-9DA5-439C-9282-7D1D1164A851}" type="pres">
      <dgm:prSet presAssocID="{05FD2566-BABD-42B4-A426-B412BA1A5720}" presName="childRect" presStyleLbl="bgAcc1" presStyleIdx="0" presStyleCnt="3">
        <dgm:presLayoutVars>
          <dgm:bulletEnabled val="1"/>
        </dgm:presLayoutVars>
      </dgm:prSet>
      <dgm:spPr/>
    </dgm:pt>
    <dgm:pt modelId="{631794B0-B693-4B3C-8CB0-3B91410F6225}" type="pres">
      <dgm:prSet presAssocID="{05FD2566-BABD-42B4-A426-B412BA1A5720}" presName="parentText" presStyleLbl="node1" presStyleIdx="0" presStyleCnt="0">
        <dgm:presLayoutVars>
          <dgm:chMax val="0"/>
          <dgm:bulletEnabled val="1"/>
        </dgm:presLayoutVars>
      </dgm:prSet>
      <dgm:spPr/>
      <dgm:t>
        <a:bodyPr/>
        <a:lstStyle/>
        <a:p>
          <a:endParaRPr lang="en-US"/>
        </a:p>
      </dgm:t>
    </dgm:pt>
    <dgm:pt modelId="{875542AD-A612-459A-9105-D2AE5CCA4A8E}" type="pres">
      <dgm:prSet presAssocID="{05FD2566-BABD-42B4-A426-B412BA1A5720}" presName="parentRect" presStyleLbl="alignNode1" presStyleIdx="0" presStyleCnt="3" custScaleY="453456"/>
      <dgm:spPr/>
      <dgm:t>
        <a:bodyPr/>
        <a:lstStyle/>
        <a:p>
          <a:endParaRPr lang="en-US"/>
        </a:p>
      </dgm:t>
    </dgm:pt>
    <dgm:pt modelId="{D76D04E2-E728-495F-99B7-260C402EB60C}" type="pres">
      <dgm:prSet presAssocID="{05FD2566-BABD-42B4-A426-B412BA1A5720}" presName="adorn" presStyleLbl="fgAccFollowNode1" presStyleIdx="0" presStyleCnt="3"/>
      <dgm:spPr>
        <a:blipFill rotWithShape="0">
          <a:blip xmlns:r="http://schemas.openxmlformats.org/officeDocument/2006/relationships" r:embed="rId1"/>
          <a:stretch>
            <a:fillRect/>
          </a:stretch>
        </a:blipFill>
      </dgm:spPr>
    </dgm:pt>
    <dgm:pt modelId="{408B950C-2F68-4AA6-8E96-54C9A9C6F040}" type="pres">
      <dgm:prSet presAssocID="{C2F09B45-DD40-4E54-92B8-531FF4FB8DE6}" presName="sibTrans" presStyleLbl="sibTrans2D1" presStyleIdx="0" presStyleCnt="0"/>
      <dgm:spPr/>
    </dgm:pt>
    <dgm:pt modelId="{FAA04ACC-3DFD-4A94-ADCA-F42F1995AB29}" type="pres">
      <dgm:prSet presAssocID="{FDB71B3B-625D-4A0C-A991-9EE4FCEC98C8}" presName="compNode" presStyleCnt="0"/>
      <dgm:spPr/>
    </dgm:pt>
    <dgm:pt modelId="{5EFAF958-4C09-419E-B81D-127F4098BD7C}" type="pres">
      <dgm:prSet presAssocID="{FDB71B3B-625D-4A0C-A991-9EE4FCEC98C8}" presName="childRect" presStyleLbl="bgAcc1" presStyleIdx="1" presStyleCnt="3">
        <dgm:presLayoutVars>
          <dgm:bulletEnabled val="1"/>
        </dgm:presLayoutVars>
      </dgm:prSet>
      <dgm:spPr/>
    </dgm:pt>
    <dgm:pt modelId="{712D9823-2485-4519-945C-A08523B8B283}" type="pres">
      <dgm:prSet presAssocID="{FDB71B3B-625D-4A0C-A991-9EE4FCEC98C8}" presName="parentText" presStyleLbl="node1" presStyleIdx="0" presStyleCnt="0">
        <dgm:presLayoutVars>
          <dgm:chMax val="0"/>
          <dgm:bulletEnabled val="1"/>
        </dgm:presLayoutVars>
      </dgm:prSet>
      <dgm:spPr/>
      <dgm:t>
        <a:bodyPr/>
        <a:lstStyle/>
        <a:p>
          <a:endParaRPr lang="en-US"/>
        </a:p>
      </dgm:t>
    </dgm:pt>
    <dgm:pt modelId="{068E08CA-3877-471E-B54E-D4D2CE0785FE}" type="pres">
      <dgm:prSet presAssocID="{FDB71B3B-625D-4A0C-A991-9EE4FCEC98C8}" presName="parentRect" presStyleLbl="alignNode1" presStyleIdx="1" presStyleCnt="3" custScaleY="456081"/>
      <dgm:spPr/>
      <dgm:t>
        <a:bodyPr/>
        <a:lstStyle/>
        <a:p>
          <a:endParaRPr lang="en-US"/>
        </a:p>
      </dgm:t>
    </dgm:pt>
    <dgm:pt modelId="{E61D77E2-F6BC-4B28-B519-3E7349249EAE}" type="pres">
      <dgm:prSet presAssocID="{FDB71B3B-625D-4A0C-A991-9EE4FCEC98C8}" presName="adorn" presStyleLbl="fgAccFollowNode1" presStyleIdx="1" presStyleCnt="3"/>
      <dgm:spPr>
        <a:blipFill rotWithShape="0">
          <a:blip xmlns:r="http://schemas.openxmlformats.org/officeDocument/2006/relationships" r:embed="rId2"/>
          <a:stretch>
            <a:fillRect/>
          </a:stretch>
        </a:blipFill>
      </dgm:spPr>
    </dgm:pt>
    <dgm:pt modelId="{AC41BD20-7507-4A15-B683-413DF83B274A}" type="pres">
      <dgm:prSet presAssocID="{3BE57DC4-8D99-4335-A6C7-8161E4B2E225}" presName="sibTrans" presStyleLbl="sibTrans2D1" presStyleIdx="0" presStyleCnt="0"/>
      <dgm:spPr/>
    </dgm:pt>
    <dgm:pt modelId="{40B6B6FC-6629-4E04-ABF3-A0CDCC99F46D}" type="pres">
      <dgm:prSet presAssocID="{E239CBAE-883B-43F7-8357-BCE17A2332D2}" presName="compNode" presStyleCnt="0"/>
      <dgm:spPr/>
    </dgm:pt>
    <dgm:pt modelId="{BF080F49-DA09-4B70-B4DF-5C6381797D14}" type="pres">
      <dgm:prSet presAssocID="{E239CBAE-883B-43F7-8357-BCE17A2332D2}" presName="childRect" presStyleLbl="bgAcc1" presStyleIdx="2" presStyleCnt="3">
        <dgm:presLayoutVars>
          <dgm:bulletEnabled val="1"/>
        </dgm:presLayoutVars>
      </dgm:prSet>
      <dgm:spPr/>
    </dgm:pt>
    <dgm:pt modelId="{5CAD5298-9AC0-4D4B-995A-96FDEAFF5355}" type="pres">
      <dgm:prSet presAssocID="{E239CBAE-883B-43F7-8357-BCE17A2332D2}" presName="parentText" presStyleLbl="node1" presStyleIdx="0" presStyleCnt="0">
        <dgm:presLayoutVars>
          <dgm:chMax val="0"/>
          <dgm:bulletEnabled val="1"/>
        </dgm:presLayoutVars>
      </dgm:prSet>
      <dgm:spPr/>
      <dgm:t>
        <a:bodyPr/>
        <a:lstStyle/>
        <a:p>
          <a:endParaRPr lang="en-US"/>
        </a:p>
      </dgm:t>
    </dgm:pt>
    <dgm:pt modelId="{58C09375-E7E4-4275-81C2-D46B76FBC007}" type="pres">
      <dgm:prSet presAssocID="{E239CBAE-883B-43F7-8357-BCE17A2332D2}" presName="parentRect" presStyleLbl="alignNode1" presStyleIdx="2" presStyleCnt="3" custScaleY="438198"/>
      <dgm:spPr/>
      <dgm:t>
        <a:bodyPr/>
        <a:lstStyle/>
        <a:p>
          <a:endParaRPr lang="en-US"/>
        </a:p>
      </dgm:t>
    </dgm:pt>
    <dgm:pt modelId="{1C148928-C4ED-4AA2-876D-EF4F62565F1F}" type="pres">
      <dgm:prSet presAssocID="{E239CBAE-883B-43F7-8357-BCE17A2332D2}" presName="adorn" presStyleLbl="fgAccFollowNode1" presStyleIdx="2" presStyleCnt="3"/>
      <dgm:spPr>
        <a:blipFill rotWithShape="0">
          <a:blip xmlns:r="http://schemas.openxmlformats.org/officeDocument/2006/relationships" r:embed="rId3"/>
          <a:stretch>
            <a:fillRect/>
          </a:stretch>
        </a:blipFill>
      </dgm:spPr>
    </dgm:pt>
  </dgm:ptLst>
  <dgm:cxnLst>
    <dgm:cxn modelId="{E54684ED-2DEF-425F-A7A7-76B4DCEED6FF}" type="presOf" srcId="{FDB71B3B-625D-4A0C-A991-9EE4FCEC98C8}" destId="{712D9823-2485-4519-945C-A08523B8B283}" srcOrd="0" destOrd="0" presId="urn:microsoft.com/office/officeart/2005/8/layout/bList2"/>
    <dgm:cxn modelId="{105E7ED0-DF2F-4A6E-B270-1AC5F0C69C90}" type="presOf" srcId="{05FD2566-BABD-42B4-A426-B412BA1A5720}" destId="{875542AD-A612-459A-9105-D2AE5CCA4A8E}" srcOrd="1" destOrd="0" presId="urn:microsoft.com/office/officeart/2005/8/layout/bList2"/>
    <dgm:cxn modelId="{EBD466EA-6320-4A61-9A82-CFB5F6F8A6DD}" srcId="{DF71F529-023F-4DD9-9BC4-C1BAAFF23232}" destId="{E239CBAE-883B-43F7-8357-BCE17A2332D2}" srcOrd="2" destOrd="0" parTransId="{6D4E2335-4389-4B09-AA1A-FF82526EF262}" sibTransId="{E362BE0B-4365-41C5-8932-C21F22CAD682}"/>
    <dgm:cxn modelId="{322A74AA-97D1-4D54-810E-E14AFDFFF0AF}" type="presOf" srcId="{E239CBAE-883B-43F7-8357-BCE17A2332D2}" destId="{58C09375-E7E4-4275-81C2-D46B76FBC007}" srcOrd="1" destOrd="0" presId="urn:microsoft.com/office/officeart/2005/8/layout/bList2"/>
    <dgm:cxn modelId="{DF172BF4-E2B2-408F-8C2A-AB7B89583A8A}" type="presOf" srcId="{C2F09B45-DD40-4E54-92B8-531FF4FB8DE6}" destId="{408B950C-2F68-4AA6-8E96-54C9A9C6F040}" srcOrd="0" destOrd="0" presId="urn:microsoft.com/office/officeart/2005/8/layout/bList2"/>
    <dgm:cxn modelId="{CF59A5E0-35E6-4ED2-9C48-0FE19BC0355A}" type="presOf" srcId="{E239CBAE-883B-43F7-8357-BCE17A2332D2}" destId="{5CAD5298-9AC0-4D4B-995A-96FDEAFF5355}" srcOrd="0" destOrd="0" presId="urn:microsoft.com/office/officeart/2005/8/layout/bList2"/>
    <dgm:cxn modelId="{A3266E13-DA90-4035-8FFA-35DC52997833}" type="presOf" srcId="{05FD2566-BABD-42B4-A426-B412BA1A5720}" destId="{631794B0-B693-4B3C-8CB0-3B91410F6225}" srcOrd="0" destOrd="0" presId="urn:microsoft.com/office/officeart/2005/8/layout/bList2"/>
    <dgm:cxn modelId="{93FE23AF-C6D9-430A-953A-F21EB155B6B4}" srcId="{DF71F529-023F-4DD9-9BC4-C1BAAFF23232}" destId="{FDB71B3B-625D-4A0C-A991-9EE4FCEC98C8}" srcOrd="1" destOrd="0" parTransId="{F073BEDB-3C2A-444E-BD07-20E766699B54}" sibTransId="{3BE57DC4-8D99-4335-A6C7-8161E4B2E225}"/>
    <dgm:cxn modelId="{780F4BA3-C0E4-463D-B5C6-8A4306D39873}" type="presOf" srcId="{DF71F529-023F-4DD9-9BC4-C1BAAFF23232}" destId="{0DEEE4D7-EF21-47C8-8811-F07637EB09DE}" srcOrd="0" destOrd="0" presId="urn:microsoft.com/office/officeart/2005/8/layout/bList2"/>
    <dgm:cxn modelId="{2C286630-6427-4685-BD13-A126FE1D77EE}" type="presOf" srcId="{FDB71B3B-625D-4A0C-A991-9EE4FCEC98C8}" destId="{068E08CA-3877-471E-B54E-D4D2CE0785FE}" srcOrd="1" destOrd="0" presId="urn:microsoft.com/office/officeart/2005/8/layout/bList2"/>
    <dgm:cxn modelId="{C61F734F-6785-4585-938E-7E26FDC9914E}" srcId="{DF71F529-023F-4DD9-9BC4-C1BAAFF23232}" destId="{05FD2566-BABD-42B4-A426-B412BA1A5720}" srcOrd="0" destOrd="0" parTransId="{BAF358AE-19A3-4C3D-86DA-0BB745049243}" sibTransId="{C2F09B45-DD40-4E54-92B8-531FF4FB8DE6}"/>
    <dgm:cxn modelId="{647FBC0E-1E32-49E4-946A-2AA0C0D5B4F0}" type="presOf" srcId="{3BE57DC4-8D99-4335-A6C7-8161E4B2E225}" destId="{AC41BD20-7507-4A15-B683-413DF83B274A}" srcOrd="0" destOrd="0" presId="urn:microsoft.com/office/officeart/2005/8/layout/bList2"/>
    <dgm:cxn modelId="{F917A869-9BD3-41D5-A18A-34D2A5DD3B9A}" type="presParOf" srcId="{0DEEE4D7-EF21-47C8-8811-F07637EB09DE}" destId="{59F14662-67AB-437E-A2EC-8655C4A54175}" srcOrd="0" destOrd="0" presId="urn:microsoft.com/office/officeart/2005/8/layout/bList2"/>
    <dgm:cxn modelId="{A4D3BD92-49FF-45AC-99BE-8BFA5CD2D97A}" type="presParOf" srcId="{59F14662-67AB-437E-A2EC-8655C4A54175}" destId="{7C5F6F0F-9DA5-439C-9282-7D1D1164A851}" srcOrd="0" destOrd="0" presId="urn:microsoft.com/office/officeart/2005/8/layout/bList2"/>
    <dgm:cxn modelId="{C492AB1E-A070-4854-B6E5-6BBE48D191BC}" type="presParOf" srcId="{59F14662-67AB-437E-A2EC-8655C4A54175}" destId="{631794B0-B693-4B3C-8CB0-3B91410F6225}" srcOrd="1" destOrd="0" presId="urn:microsoft.com/office/officeart/2005/8/layout/bList2"/>
    <dgm:cxn modelId="{6DC27CB6-4823-4308-AB5E-C2FBEE230519}" type="presParOf" srcId="{59F14662-67AB-437E-A2EC-8655C4A54175}" destId="{875542AD-A612-459A-9105-D2AE5CCA4A8E}" srcOrd="2" destOrd="0" presId="urn:microsoft.com/office/officeart/2005/8/layout/bList2"/>
    <dgm:cxn modelId="{5F67013A-3068-4BC4-894A-53FDC79A4B78}" type="presParOf" srcId="{59F14662-67AB-437E-A2EC-8655C4A54175}" destId="{D76D04E2-E728-495F-99B7-260C402EB60C}" srcOrd="3" destOrd="0" presId="urn:microsoft.com/office/officeart/2005/8/layout/bList2"/>
    <dgm:cxn modelId="{BBB2C7AA-2AEF-4A79-AF95-F3F2BF5D0C52}" type="presParOf" srcId="{0DEEE4D7-EF21-47C8-8811-F07637EB09DE}" destId="{408B950C-2F68-4AA6-8E96-54C9A9C6F040}" srcOrd="1" destOrd="0" presId="urn:microsoft.com/office/officeart/2005/8/layout/bList2"/>
    <dgm:cxn modelId="{E3FCEE8B-32F5-4A02-85DA-E0AD46E1EEAC}" type="presParOf" srcId="{0DEEE4D7-EF21-47C8-8811-F07637EB09DE}" destId="{FAA04ACC-3DFD-4A94-ADCA-F42F1995AB29}" srcOrd="2" destOrd="0" presId="urn:microsoft.com/office/officeart/2005/8/layout/bList2"/>
    <dgm:cxn modelId="{6832588B-F47F-4B3C-BFDD-85D81AA69463}" type="presParOf" srcId="{FAA04ACC-3DFD-4A94-ADCA-F42F1995AB29}" destId="{5EFAF958-4C09-419E-B81D-127F4098BD7C}" srcOrd="0" destOrd="0" presId="urn:microsoft.com/office/officeart/2005/8/layout/bList2"/>
    <dgm:cxn modelId="{64A40307-11BB-41C4-B230-3B2EA3B33F4E}" type="presParOf" srcId="{FAA04ACC-3DFD-4A94-ADCA-F42F1995AB29}" destId="{712D9823-2485-4519-945C-A08523B8B283}" srcOrd="1" destOrd="0" presId="urn:microsoft.com/office/officeart/2005/8/layout/bList2"/>
    <dgm:cxn modelId="{626873AF-DD58-4279-8CEE-7A3F8EF7D9DE}" type="presParOf" srcId="{FAA04ACC-3DFD-4A94-ADCA-F42F1995AB29}" destId="{068E08CA-3877-471E-B54E-D4D2CE0785FE}" srcOrd="2" destOrd="0" presId="urn:microsoft.com/office/officeart/2005/8/layout/bList2"/>
    <dgm:cxn modelId="{17638BD8-C4C0-44D5-975D-B577548589B3}" type="presParOf" srcId="{FAA04ACC-3DFD-4A94-ADCA-F42F1995AB29}" destId="{E61D77E2-F6BC-4B28-B519-3E7349249EAE}" srcOrd="3" destOrd="0" presId="urn:microsoft.com/office/officeart/2005/8/layout/bList2"/>
    <dgm:cxn modelId="{FF83CE26-B0CE-4CF7-BEE0-FC64463A743B}" type="presParOf" srcId="{0DEEE4D7-EF21-47C8-8811-F07637EB09DE}" destId="{AC41BD20-7507-4A15-B683-413DF83B274A}" srcOrd="3" destOrd="0" presId="urn:microsoft.com/office/officeart/2005/8/layout/bList2"/>
    <dgm:cxn modelId="{7223A418-0F5C-4799-944A-48CD480A2C98}" type="presParOf" srcId="{0DEEE4D7-EF21-47C8-8811-F07637EB09DE}" destId="{40B6B6FC-6629-4E04-ABF3-A0CDCC99F46D}" srcOrd="4" destOrd="0" presId="urn:microsoft.com/office/officeart/2005/8/layout/bList2"/>
    <dgm:cxn modelId="{2DF647DA-6E13-4AF6-B36D-7F6E96A6DC4D}" type="presParOf" srcId="{40B6B6FC-6629-4E04-ABF3-A0CDCC99F46D}" destId="{BF080F49-DA09-4B70-B4DF-5C6381797D14}" srcOrd="0" destOrd="0" presId="urn:microsoft.com/office/officeart/2005/8/layout/bList2"/>
    <dgm:cxn modelId="{1AAC3BB9-2714-4F38-A5CA-C0ECB4DE7DA6}" type="presParOf" srcId="{40B6B6FC-6629-4E04-ABF3-A0CDCC99F46D}" destId="{5CAD5298-9AC0-4D4B-995A-96FDEAFF5355}" srcOrd="1" destOrd="0" presId="urn:microsoft.com/office/officeart/2005/8/layout/bList2"/>
    <dgm:cxn modelId="{837B9633-4F68-474A-9C3B-632FA846E65C}" type="presParOf" srcId="{40B6B6FC-6629-4E04-ABF3-A0CDCC99F46D}" destId="{58C09375-E7E4-4275-81C2-D46B76FBC007}" srcOrd="2" destOrd="0" presId="urn:microsoft.com/office/officeart/2005/8/layout/bList2"/>
    <dgm:cxn modelId="{E26CDB2D-FA32-4A5C-9620-3EBC91F86839}" type="presParOf" srcId="{40B6B6FC-6629-4E04-ABF3-A0CDCC99F46D}" destId="{1C148928-C4ED-4AA2-876D-EF4F62565F1F}" srcOrd="3" destOrd="0" presId="urn:microsoft.com/office/officeart/2005/8/layout/bList2"/>
  </dgm:cxnLst>
  <dgm:bg/>
  <dgm:whole/>
</dgm:dataModel>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8375028-6D8B-4712-929B-F2977C82380B}" type="datetimeFigureOut">
              <a:rPr lang="en-US" smtClean="0"/>
              <a:t>10/10/2011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75ABA2-CC80-401A-A41D-CB960E0A2D6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75ABA2-CC80-401A-A41D-CB960E0A2D6B}"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lowchart: Document 6"/>
          <p:cNvSpPr/>
          <p:nvPr/>
        </p:nvSpPr>
        <p:spPr>
          <a:xfrm rot="10800000">
            <a:off x="1" y="1520731"/>
            <a:ext cx="9144000" cy="3435579"/>
          </a:xfrm>
          <a:custGeom>
            <a:avLst/>
            <a:gdLst>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805"/>
              <a:gd name="connsiteX1" fmla="*/ 21600 w 21600"/>
              <a:gd name="connsiteY1" fmla="*/ 0 h 18805"/>
              <a:gd name="connsiteX2" fmla="*/ 21600 w 21600"/>
              <a:gd name="connsiteY2" fmla="*/ 17322 h 18805"/>
              <a:gd name="connsiteX3" fmla="*/ 0 w 21600"/>
              <a:gd name="connsiteY3" fmla="*/ 18805 h 18805"/>
              <a:gd name="connsiteX4" fmla="*/ 0 w 21600"/>
              <a:gd name="connsiteY4" fmla="*/ 0 h 18805"/>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8916"/>
              <a:gd name="connsiteX1" fmla="*/ 21600 w 21600"/>
              <a:gd name="connsiteY1" fmla="*/ 0 h 18916"/>
              <a:gd name="connsiteX2" fmla="*/ 21600 w 21600"/>
              <a:gd name="connsiteY2" fmla="*/ 17322 h 18916"/>
              <a:gd name="connsiteX3" fmla="*/ 0 w 21600"/>
              <a:gd name="connsiteY3" fmla="*/ 18916 h 18916"/>
              <a:gd name="connsiteX4" fmla="*/ 0 w 21600"/>
              <a:gd name="connsiteY4" fmla="*/ 0 h 18916"/>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355"/>
              <a:gd name="connsiteX1" fmla="*/ 21600 w 21600"/>
              <a:gd name="connsiteY1" fmla="*/ 0 h 19355"/>
              <a:gd name="connsiteX2" fmla="*/ 21600 w 21600"/>
              <a:gd name="connsiteY2" fmla="*/ 17322 h 19355"/>
              <a:gd name="connsiteX3" fmla="*/ 0 w 21600"/>
              <a:gd name="connsiteY3" fmla="*/ 19355 h 19355"/>
              <a:gd name="connsiteX4" fmla="*/ 0 w 21600"/>
              <a:gd name="connsiteY4" fmla="*/ 0 h 19355"/>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 name="connsiteX0" fmla="*/ 0 w 21600"/>
              <a:gd name="connsiteY0" fmla="*/ 0 h 19794"/>
              <a:gd name="connsiteX1" fmla="*/ 21600 w 21600"/>
              <a:gd name="connsiteY1" fmla="*/ 0 h 19794"/>
              <a:gd name="connsiteX2" fmla="*/ 21600 w 21600"/>
              <a:gd name="connsiteY2" fmla="*/ 17322 h 19794"/>
              <a:gd name="connsiteX3" fmla="*/ 0 w 21600"/>
              <a:gd name="connsiteY3" fmla="*/ 19794 h 19794"/>
              <a:gd name="connsiteX4" fmla="*/ 0 w 21600"/>
              <a:gd name="connsiteY4" fmla="*/ 0 h 19794"/>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19794">
                <a:moveTo>
                  <a:pt x="0" y="0"/>
                </a:moveTo>
                <a:lnTo>
                  <a:pt x="21600" y="0"/>
                </a:lnTo>
                <a:lnTo>
                  <a:pt x="21600" y="17322"/>
                </a:lnTo>
                <a:cubicBezTo>
                  <a:pt x="10800" y="17322"/>
                  <a:pt x="7466" y="25350"/>
                  <a:pt x="0" y="19794"/>
                </a:cubicBezTo>
                <a:lnTo>
                  <a:pt x="0" y="0"/>
                </a:lnTo>
                <a:close/>
              </a:path>
            </a:pathLst>
          </a:custGeom>
          <a:gradFill>
            <a:gsLst>
              <a:gs pos="100000">
                <a:schemeClr val="bg2">
                  <a:tint val="28000"/>
                  <a:satMod val="2000000"/>
                  <a:alpha val="30000"/>
                </a:schemeClr>
              </a:gs>
              <a:gs pos="35000">
                <a:schemeClr val="bg2">
                  <a:shade val="100000"/>
                  <a:satMod val="600000"/>
                  <a:alpha val="0"/>
                </a:schemeClr>
              </a:gs>
            </a:gsLst>
            <a:lin ang="54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8"/>
          <p:cNvSpPr>
            <a:spLocks noGrp="1"/>
          </p:cNvSpPr>
          <p:nvPr>
            <p:ph type="ctrTitle"/>
          </p:nvPr>
        </p:nvSpPr>
        <p:spPr>
          <a:xfrm>
            <a:off x="502920" y="2775745"/>
            <a:ext cx="8229600" cy="2167128"/>
          </a:xfrm>
        </p:spPr>
        <p:txBody>
          <a:bodyPr tIns="0" bIns="0" anchor="t"/>
          <a:lstStyle>
            <a:lvl1pPr>
              <a:defRPr sz="5000" cap="all" baseline="0">
                <a:effectLst>
                  <a:outerShdw blurRad="30000" dist="30000" dir="2700000" algn="tl" rotWithShape="0">
                    <a:schemeClr val="bg2">
                      <a:shade val="45000"/>
                      <a:satMod val="150000"/>
                      <a:alpha val="90000"/>
                    </a:schemeClr>
                  </a:outerShdw>
                  <a:reflection blurRad="12000" stA="25000" endPos="49000" dist="5000" dir="5400000" sy="-100000" algn="bl" rotWithShape="0"/>
                </a:effectLst>
              </a:defRPr>
            </a:lvl1pPr>
          </a:lstStyle>
          <a:p>
            <a:r>
              <a:rPr lang="en-US" smtClean="0"/>
              <a:t>Click to edit Master title style</a:t>
            </a:r>
            <a:endParaRPr lang="en-US" dirty="0"/>
          </a:p>
        </p:txBody>
      </p:sp>
      <p:sp>
        <p:nvSpPr>
          <p:cNvPr id="17" name="Subtitle 16"/>
          <p:cNvSpPr>
            <a:spLocks noGrp="1"/>
          </p:cNvSpPr>
          <p:nvPr>
            <p:ph type="subTitle" idx="1"/>
          </p:nvPr>
        </p:nvSpPr>
        <p:spPr>
          <a:xfrm>
            <a:off x="500064" y="1559720"/>
            <a:ext cx="5105400" cy="1219200"/>
          </a:xfrm>
        </p:spPr>
        <p:txBody>
          <a:bodyPr lIns="0" tIns="0" rIns="0" bIns="0" anchor="b"/>
          <a:lstStyle>
            <a:lvl1pPr marL="0" indent="0" algn="l">
              <a:buNone/>
              <a:defRPr sz="19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dirty="0"/>
          </a:p>
        </p:txBody>
      </p:sp>
      <p:sp>
        <p:nvSpPr>
          <p:cNvPr id="30" name="Date Placeholder 29"/>
          <p:cNvSpPr>
            <a:spLocks noGrp="1"/>
          </p:cNvSpPr>
          <p:nvPr>
            <p:ph type="dt" sz="half" idx="10"/>
          </p:nvPr>
        </p:nvSpPr>
        <p:spPr/>
        <p:txBody>
          <a:bodyPr/>
          <a:lstStyle/>
          <a:p>
            <a:fld id="{9CE81303-1AF3-4D02-A6A3-3517F1DE5DFB}" type="datetimeFigureOut">
              <a:rPr lang="en-US" smtClean="0"/>
              <a:t>10/10/2011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E81303-1AF3-4D02-A6A3-3517F1DE5DFB}" type="datetimeFigureOut">
              <a:rPr lang="en-US" smtClean="0"/>
              <a:t>10/10/2011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CE81303-1AF3-4D02-A6A3-3517F1DE5DFB}" type="datetimeFigureOut">
              <a:rPr lang="en-US" smtClean="0"/>
              <a:t>10/10/2011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CE81303-1AF3-4D02-A6A3-3517F1DE5DFB}" type="datetimeFigureOut">
              <a:rPr lang="en-US" smtClean="0"/>
              <a:t>10/10/2011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990600"/>
            <a:ext cx="7772400" cy="1362456"/>
          </a:xfrm>
        </p:spPr>
        <p:txBody>
          <a:bodyPr>
            <a:noAutofit/>
          </a:bodyPr>
          <a:lstStyle>
            <a:lvl1pPr algn="l">
              <a:buNone/>
              <a:defRPr sz="48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722313" y="2352677"/>
            <a:ext cx="7772400" cy="1509712"/>
          </a:xfrm>
        </p:spPr>
        <p:txBody>
          <a:bodyPr anchor="t"/>
          <a:lstStyle>
            <a:lvl1pPr>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p>
            <a:fld id="{9CE81303-1AF3-4D02-A6A3-3517F1DE5DFB}" type="datetimeFigureOut">
              <a:rPr lang="en-US" smtClean="0"/>
              <a:t>10/10/2011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lstStyle/>
          <a:p>
            <a:r>
              <a:rPr lang="en-US" smtClean="0"/>
              <a:t>Click to edit Master title style</a:t>
            </a:r>
            <a:endParaRPr lang="en-US" dirty="0"/>
          </a:p>
        </p:txBody>
      </p:sp>
      <p:sp>
        <p:nvSpPr>
          <p:cNvPr id="3" name="Content Placeholder 2"/>
          <p:cNvSpPr>
            <a:spLocks noGrp="1"/>
          </p:cNvSpPr>
          <p:nvPr>
            <p:ph sz="half" idx="1"/>
          </p:nvPr>
        </p:nvSpPr>
        <p:spPr>
          <a:xfrm>
            <a:off x="457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2199800"/>
            <a:ext cx="4038600" cy="416052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E81303-1AF3-4D02-A6A3-3517F1DE5DFB}" type="datetimeFigureOut">
              <a:rPr lang="en-US" smtClean="0"/>
              <a:t>10/10/2011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tIns="9144" bIns="9144" anchor="b"/>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2112168"/>
            <a:ext cx="4040188" cy="502920"/>
          </a:xfrm>
        </p:spPr>
        <p:txBody>
          <a:bodyPr anchor="b">
            <a:noAutofit/>
          </a:bodyPr>
          <a:lstStyle>
            <a:lvl1pPr>
              <a:buNone/>
              <a:defRPr sz="2200" b="1">
                <a:effectLst>
                  <a:outerShdw blurRad="38000" dist="38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2112168"/>
            <a:ext cx="4041775" cy="502920"/>
          </a:xfrm>
        </p:spPr>
        <p:txBody>
          <a:bodyPr anchor="b">
            <a:noAutofit/>
          </a:bodyPr>
          <a:lstStyle>
            <a:lvl1pPr>
              <a:buNone/>
              <a:defRPr sz="2200" b="1">
                <a:effectLst>
                  <a:outerShdw blurRad="30000" dist="30000" dir="2700000" algn="tl" rotWithShape="0">
                    <a:schemeClr val="bg2">
                      <a:shade val="45000"/>
                      <a:satMod val="150000"/>
                      <a:alpha val="90000"/>
                    </a:schemeClr>
                  </a:outerShdw>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667000"/>
            <a:ext cx="4040188"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Content Placeholder 5"/>
          <p:cNvSpPr>
            <a:spLocks noGrp="1"/>
          </p:cNvSpPr>
          <p:nvPr>
            <p:ph sz="quarter" idx="4"/>
          </p:nvPr>
        </p:nvSpPr>
        <p:spPr>
          <a:xfrm>
            <a:off x="4645025" y="2667000"/>
            <a:ext cx="4041775" cy="3657600"/>
          </a:xfrm>
        </p:spPr>
        <p:txBody>
          <a:bodyPr/>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CE81303-1AF3-4D02-A6A3-3517F1DE5DFB}" type="datetimeFigureOut">
              <a:rPr lang="en-US" smtClean="0"/>
              <a:t>10/10/2011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a:effectLst/>
        </p:spPr>
        <p:txBody>
          <a:bodyPr tIns="9144" bIns="9144" anchor="b"/>
          <a:lstStyle>
            <a:lvl1pPr>
              <a:defRPr sz="4800" cap="none" baseline="0">
                <a:effectLst>
                  <a:outerShdw blurRad="30000" dist="30000" dir="2700000" algn="tl" rotWithShape="0">
                    <a:schemeClr val="bg2">
                      <a:shade val="45000"/>
                      <a:satMod val="150000"/>
                      <a:alpha val="90000"/>
                    </a:schemeClr>
                  </a:outerShdw>
                </a:effectLst>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CE81303-1AF3-4D02-A6A3-3517F1DE5DFB}" type="datetimeFigureOut">
              <a:rPr lang="en-US" smtClean="0"/>
              <a:t>10/10/2011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E81303-1AF3-4D02-A6A3-3517F1DE5DFB}" type="datetimeFigureOut">
              <a:rPr lang="en-US" smtClean="0"/>
              <a:t>10/10/2011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1440"/>
            <a:ext cx="8229600" cy="914400"/>
          </a:xfrm>
        </p:spPr>
        <p:txBody>
          <a:bodyPr tIns="0" bIns="0" anchor="b"/>
          <a:lstStyle>
            <a:lvl1pPr algn="l">
              <a:buNone/>
              <a:defRPr sz="5000" b="1"/>
            </a:lvl1pPr>
          </a:lstStyle>
          <a:p>
            <a:r>
              <a:rPr lang="en-US" smtClean="0"/>
              <a:t>Click to edit Master title style</a:t>
            </a:r>
            <a:endParaRPr lang="en-US" dirty="0"/>
          </a:p>
        </p:txBody>
      </p:sp>
      <p:sp>
        <p:nvSpPr>
          <p:cNvPr id="3" name="Text Placeholder 2"/>
          <p:cNvSpPr>
            <a:spLocks noGrp="1"/>
          </p:cNvSpPr>
          <p:nvPr>
            <p:ph type="body" idx="2"/>
          </p:nvPr>
        </p:nvSpPr>
        <p:spPr>
          <a:xfrm>
            <a:off x="457200" y="1133856"/>
            <a:ext cx="2590800" cy="5181600"/>
          </a:xfrm>
        </p:spPr>
        <p:txBody>
          <a:bodyPr lIns="45720" tIns="45720" rIns="0"/>
          <a:lstStyle>
            <a:lvl1pPr marL="0" indent="0">
              <a:spcBef>
                <a:spcPts val="300"/>
              </a:spcBef>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3429000" y="1133472"/>
            <a:ext cx="5257800" cy="5191128"/>
          </a:xfrm>
        </p:spPr>
        <p:txBody>
          <a:bodyPr/>
          <a:lstStyle>
            <a:lvl1pPr algn="l">
              <a:defRPr sz="3000"/>
            </a:lvl1pPr>
            <a:lvl2pPr algn="l">
              <a:defRPr sz="2800"/>
            </a:lvl2pPr>
            <a:lvl3pPr algn="l">
              <a:defRPr sz="2400"/>
            </a:lvl3pPr>
            <a:lvl4pPr algn="l">
              <a:defRPr sz="2000"/>
            </a:lvl4pPr>
            <a:lvl5pPr algn="l">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CE81303-1AF3-4D02-A6A3-3517F1DE5DFB}" type="datetimeFigureOut">
              <a:rPr lang="en-US" smtClean="0"/>
              <a:t>10/10/2011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FE0C32-9083-43A2-8380-3FC09F202D55}"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76240" y="1981200"/>
            <a:ext cx="3429000" cy="522288"/>
          </a:xfrm>
        </p:spPr>
        <p:txBody>
          <a:bodyPr tIns="0" bIns="0" anchor="b"/>
          <a:lstStyle>
            <a:lvl1pPr algn="r">
              <a:buNone/>
              <a:defRPr sz="2000" b="1"/>
            </a:lvl1pPr>
          </a:lstStyle>
          <a:p>
            <a:r>
              <a:rPr lang="en-US" smtClean="0"/>
              <a:t>Click to edit Master title style</a:t>
            </a:r>
            <a:endParaRPr lang="en-US" dirty="0"/>
          </a:p>
        </p:txBody>
      </p:sp>
      <p:sp>
        <p:nvSpPr>
          <p:cNvPr id="3" name="Picture Placeholder 2"/>
          <p:cNvSpPr>
            <a:spLocks noGrp="1"/>
          </p:cNvSpPr>
          <p:nvPr>
            <p:ph type="pic" idx="1"/>
          </p:nvPr>
        </p:nvSpPr>
        <p:spPr>
          <a:xfrm>
            <a:off x="4093368" y="1066800"/>
            <a:ext cx="4572000" cy="4572000"/>
          </a:xfrm>
          <a:solidFill>
            <a:schemeClr val="bg2">
              <a:shade val="75000"/>
            </a:schemeClr>
          </a:solidFill>
          <a:ln w="60325">
            <a:solidFill>
              <a:srgbClr val="FFFFFF"/>
            </a:solidFill>
            <a:miter lim="800000"/>
          </a:ln>
          <a:effectLst>
            <a:outerShdw blurRad="36195" dist="10000" dir="5400000" algn="tl" rotWithShape="0">
              <a:srgbClr val="000000">
                <a:alpha val="75000"/>
              </a:srgbClr>
            </a:outerShdw>
            <a:reflection stA="21000" endA="500" endPos="10000" dist="20000" dir="5400000" sy="-100000" algn="bl" rotWithShape="0"/>
          </a:effectLst>
        </p:spPr>
        <p:txBody>
          <a:bodyPr/>
          <a:lstStyle>
            <a:lvl1pPr>
              <a:buNone/>
              <a:defRPr sz="3200"/>
            </a:lvl1pPr>
          </a:lstStyle>
          <a:p>
            <a:r>
              <a:rPr lang="en-US" smtClean="0"/>
              <a:t>Click icon to add picture</a:t>
            </a:r>
            <a:endParaRPr lang="en-US" dirty="0"/>
          </a:p>
        </p:txBody>
      </p:sp>
      <p:sp>
        <p:nvSpPr>
          <p:cNvPr id="4" name="Text Placeholder 3"/>
          <p:cNvSpPr>
            <a:spLocks noGrp="1"/>
          </p:cNvSpPr>
          <p:nvPr>
            <p:ph type="body" sz="half" idx="2"/>
          </p:nvPr>
        </p:nvSpPr>
        <p:spPr>
          <a:xfrm>
            <a:off x="376240" y="2543176"/>
            <a:ext cx="3429000" cy="914400"/>
          </a:xfrm>
        </p:spPr>
        <p:txBody>
          <a:bodyPr lIns="0" tIns="0" rIns="0" bIns="0" anchor="t"/>
          <a:lstStyle>
            <a:lvl1pPr indent="0" algn="r">
              <a:spcBef>
                <a:spcPts val="300"/>
              </a:spcBef>
              <a:buFontTx/>
              <a:buNone/>
              <a:defRPr sz="1400" baseline="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4"/>
          <p:cNvSpPr>
            <a:spLocks noGrp="1"/>
          </p:cNvSpPr>
          <p:nvPr>
            <p:ph type="dt" sz="half" idx="10"/>
          </p:nvPr>
        </p:nvSpPr>
        <p:spPr/>
        <p:txBody>
          <a:bodyPr/>
          <a:lstStyle/>
          <a:p>
            <a:fld id="{9CE81303-1AF3-4D02-A6A3-3517F1DE5DFB}" type="datetimeFigureOut">
              <a:rPr lang="en-US" smtClean="0"/>
              <a:t>10/10/2011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153400" y="6356350"/>
            <a:ext cx="533400" cy="365125"/>
          </a:xfrm>
        </p:spPr>
        <p:txBody>
          <a:bodyPr/>
          <a:lstStyle/>
          <a:p>
            <a:fld id="{20FE0C32-9083-43A2-8380-3FC09F202D5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Flowchart: Document 6"/>
          <p:cNvSpPr/>
          <p:nvPr/>
        </p:nvSpPr>
        <p:spPr>
          <a:xfrm rot="10800000">
            <a:off x="1" y="1142899"/>
            <a:ext cx="9144000" cy="5562705"/>
          </a:xfrm>
          <a:custGeom>
            <a:avLst/>
            <a:gdLst>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378"/>
              <a:gd name="connsiteX1" fmla="*/ 21600 w 21600"/>
              <a:gd name="connsiteY1" fmla="*/ 0 h 19378"/>
              <a:gd name="connsiteX2" fmla="*/ 21600 w 21600"/>
              <a:gd name="connsiteY2" fmla="*/ 17322 h 19378"/>
              <a:gd name="connsiteX3" fmla="*/ 0 w 21600"/>
              <a:gd name="connsiteY3" fmla="*/ 19378 h 19378"/>
              <a:gd name="connsiteX4" fmla="*/ 0 w 21600"/>
              <a:gd name="connsiteY4" fmla="*/ 0 h 19378"/>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19974"/>
              <a:gd name="connsiteX1" fmla="*/ 21600 w 21600"/>
              <a:gd name="connsiteY1" fmla="*/ 0 h 19974"/>
              <a:gd name="connsiteX2" fmla="*/ 21600 w 21600"/>
              <a:gd name="connsiteY2" fmla="*/ 17322 h 19974"/>
              <a:gd name="connsiteX3" fmla="*/ 0 w 21600"/>
              <a:gd name="connsiteY3" fmla="*/ 19974 h 19974"/>
              <a:gd name="connsiteX4" fmla="*/ 0 w 21600"/>
              <a:gd name="connsiteY4" fmla="*/ 0 h 19974"/>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 name="connsiteX0" fmla="*/ 0 w 21600"/>
              <a:gd name="connsiteY0" fmla="*/ 0 h 20252"/>
              <a:gd name="connsiteX1" fmla="*/ 21600 w 21600"/>
              <a:gd name="connsiteY1" fmla="*/ 0 h 20252"/>
              <a:gd name="connsiteX2" fmla="*/ 21600 w 21600"/>
              <a:gd name="connsiteY2" fmla="*/ 17322 h 20252"/>
              <a:gd name="connsiteX3" fmla="*/ 0 w 21600"/>
              <a:gd name="connsiteY3" fmla="*/ 20252 h 20252"/>
              <a:gd name="connsiteX4" fmla="*/ 0 w 21600"/>
              <a:gd name="connsiteY4" fmla="*/ 0 h 2025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252">
                <a:moveTo>
                  <a:pt x="0" y="0"/>
                </a:moveTo>
                <a:lnTo>
                  <a:pt x="21600" y="0"/>
                </a:lnTo>
                <a:lnTo>
                  <a:pt x="21600" y="17322"/>
                </a:lnTo>
                <a:cubicBezTo>
                  <a:pt x="10800" y="17322"/>
                  <a:pt x="10056" y="24231"/>
                  <a:pt x="0" y="20252"/>
                </a:cubicBezTo>
                <a:lnTo>
                  <a:pt x="0" y="0"/>
                </a:lnTo>
                <a:close/>
              </a:path>
            </a:pathLst>
          </a:custGeom>
          <a:gradFill>
            <a:gsLst>
              <a:gs pos="100000">
                <a:schemeClr val="bg2">
                  <a:tint val="55000"/>
                  <a:satMod val="1800000"/>
                  <a:alpha val="55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Flowchart: Document 7"/>
          <p:cNvSpPr/>
          <p:nvPr/>
        </p:nvSpPr>
        <p:spPr>
          <a:xfrm rot="10800000">
            <a:off x="1" y="1341133"/>
            <a:ext cx="9144000" cy="4480425"/>
          </a:xfrm>
          <a:custGeom>
            <a:avLst/>
            <a:gdLst>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8944"/>
              <a:gd name="connsiteX1" fmla="*/ 21600 w 21600"/>
              <a:gd name="connsiteY1" fmla="*/ 0 h 18944"/>
              <a:gd name="connsiteX2" fmla="*/ 21600 w 21600"/>
              <a:gd name="connsiteY2" fmla="*/ 17322 h 18944"/>
              <a:gd name="connsiteX3" fmla="*/ 0 w 21600"/>
              <a:gd name="connsiteY3" fmla="*/ 18944 h 18944"/>
              <a:gd name="connsiteX4" fmla="*/ 0 w 21600"/>
              <a:gd name="connsiteY4" fmla="*/ 0 h 18944"/>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350"/>
              <a:gd name="connsiteX1" fmla="*/ 21600 w 21600"/>
              <a:gd name="connsiteY1" fmla="*/ 0 h 19350"/>
              <a:gd name="connsiteX2" fmla="*/ 21600 w 21600"/>
              <a:gd name="connsiteY2" fmla="*/ 17322 h 19350"/>
              <a:gd name="connsiteX3" fmla="*/ 0 w 21600"/>
              <a:gd name="connsiteY3" fmla="*/ 19350 h 19350"/>
              <a:gd name="connsiteX4" fmla="*/ 0 w 21600"/>
              <a:gd name="connsiteY4" fmla="*/ 0 h 19350"/>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19691"/>
              <a:gd name="connsiteX1" fmla="*/ 21600 w 21600"/>
              <a:gd name="connsiteY1" fmla="*/ 0 h 19691"/>
              <a:gd name="connsiteX2" fmla="*/ 21600 w 21600"/>
              <a:gd name="connsiteY2" fmla="*/ 17322 h 19691"/>
              <a:gd name="connsiteX3" fmla="*/ 0 w 21600"/>
              <a:gd name="connsiteY3" fmla="*/ 19691 h 19691"/>
              <a:gd name="connsiteX4" fmla="*/ 0 w 21600"/>
              <a:gd name="connsiteY4" fmla="*/ 0 h 19691"/>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 name="connsiteX0" fmla="*/ 0 w 21600"/>
              <a:gd name="connsiteY0" fmla="*/ 0 h 20032"/>
              <a:gd name="connsiteX1" fmla="*/ 21600 w 21600"/>
              <a:gd name="connsiteY1" fmla="*/ 0 h 20032"/>
              <a:gd name="connsiteX2" fmla="*/ 21600 w 21600"/>
              <a:gd name="connsiteY2" fmla="*/ 17322 h 20032"/>
              <a:gd name="connsiteX3" fmla="*/ 0 w 21600"/>
              <a:gd name="connsiteY3" fmla="*/ 20032 h 20032"/>
              <a:gd name="connsiteX4" fmla="*/ 0 w 21600"/>
              <a:gd name="connsiteY4" fmla="*/ 0 h 20032"/>
            </a:gdLst>
            <a:ahLst/>
            <a:cxnLst>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 ang="0">
                <a:pos x="connsiteX0" y="connsiteY0"/>
              </a:cxn>
              <a:cxn ang="0">
                <a:pos x="connsiteX1" y="connsiteY1"/>
              </a:cxn>
              <a:cxn ang="0">
                <a:pos x="connsiteX2" y="connsiteY2"/>
              </a:cxn>
              <a:cxn ang="0">
                <a:pos x="connsiteX3" y="connsiteY3"/>
              </a:cxn>
              <a:cxn ang="0">
                <a:pos x="connsiteX4" y="connsiteY4"/>
              </a:cxn>
            </a:cxnLst>
            <a:rect l="l" t="t" r="r" b="b"/>
            <a:pathLst>
              <a:path w="21600" h="20032">
                <a:moveTo>
                  <a:pt x="0" y="0"/>
                </a:moveTo>
                <a:lnTo>
                  <a:pt x="21600" y="0"/>
                </a:lnTo>
                <a:lnTo>
                  <a:pt x="21600" y="17322"/>
                </a:lnTo>
                <a:cubicBezTo>
                  <a:pt x="10800" y="17322"/>
                  <a:pt x="8684" y="24776"/>
                  <a:pt x="0" y="20032"/>
                </a:cubicBezTo>
                <a:lnTo>
                  <a:pt x="0" y="0"/>
                </a:lnTo>
                <a:close/>
              </a:path>
            </a:pathLst>
          </a:custGeom>
          <a:gradFill>
            <a:gsLst>
              <a:gs pos="100000">
                <a:schemeClr val="bg2">
                  <a:tint val="40000"/>
                  <a:satMod val="1900000"/>
                  <a:alpha val="30000"/>
                </a:schemeClr>
              </a:gs>
              <a:gs pos="65000">
                <a:schemeClr val="bg2">
                  <a:shade val="100000"/>
                  <a:satMod val="600000"/>
                  <a:alpha val="0"/>
                </a:schemeClr>
              </a:gs>
            </a:gsLst>
            <a:lin ang="4800000" scaled="1"/>
          </a:gradFill>
          <a:ln w="317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9" name="Title Placeholder 8"/>
          <p:cNvSpPr>
            <a:spLocks noGrp="1"/>
          </p:cNvSpPr>
          <p:nvPr>
            <p:ph type="title"/>
          </p:nvPr>
        </p:nvSpPr>
        <p:spPr>
          <a:xfrm>
            <a:off x="457200" y="533400"/>
            <a:ext cx="8229600" cy="1524000"/>
          </a:xfrm>
          <a:prstGeom prst="rect">
            <a:avLst/>
          </a:prstGeom>
        </p:spPr>
        <p:txBody>
          <a:bodyPr vert="horz" lIns="0" tIns="9144" rIns="0" bIns="9144" anchor="b">
            <a:normAutofit/>
          </a:bodyPr>
          <a:lstStyle/>
          <a:p>
            <a:r>
              <a:rPr lang="en-US" smtClean="0"/>
              <a:t>Click to edit Master title style</a:t>
            </a:r>
            <a:endParaRPr lang="en-US" dirty="0"/>
          </a:p>
        </p:txBody>
      </p:sp>
      <p:sp>
        <p:nvSpPr>
          <p:cNvPr id="30" name="Text Placeholder 29"/>
          <p:cNvSpPr>
            <a:spLocks noGrp="1"/>
          </p:cNvSpPr>
          <p:nvPr>
            <p:ph type="body" idx="1"/>
          </p:nvPr>
        </p:nvSpPr>
        <p:spPr>
          <a:xfrm>
            <a:off x="457200" y="2179637"/>
            <a:ext cx="8229600" cy="4114800"/>
          </a:xfrm>
          <a:prstGeom prst="rect">
            <a:avLst/>
          </a:prstGeom>
        </p:spPr>
        <p:txBody>
          <a:bodyPr vert="horz" lIns="9144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Date Placeholder 9"/>
          <p:cNvSpPr>
            <a:spLocks noGrp="1"/>
          </p:cNvSpPr>
          <p:nvPr>
            <p:ph type="dt" sz="half" idx="2"/>
          </p:nvPr>
        </p:nvSpPr>
        <p:spPr>
          <a:xfrm>
            <a:off x="457200" y="6356350"/>
            <a:ext cx="1981200" cy="365125"/>
          </a:xfrm>
          <a:prstGeom prst="rect">
            <a:avLst/>
          </a:prstGeom>
        </p:spPr>
        <p:txBody>
          <a:bodyPr vert="horz" anchor="b"/>
          <a:lstStyle>
            <a:lvl1pPr algn="ctr">
              <a:defRPr sz="1200">
                <a:solidFill>
                  <a:schemeClr val="tx2">
                    <a:shade val="50000"/>
                  </a:schemeClr>
                </a:solidFill>
              </a:defRPr>
            </a:lvl1pPr>
          </a:lstStyle>
          <a:p>
            <a:fld id="{9CE81303-1AF3-4D02-A6A3-3517F1DE5DFB}" type="datetimeFigureOut">
              <a:rPr lang="en-US" smtClean="0"/>
              <a:t>10/10/2011</a:t>
            </a:fld>
            <a:endParaRPr lang="en-US"/>
          </a:p>
        </p:txBody>
      </p:sp>
      <p:sp>
        <p:nvSpPr>
          <p:cNvPr id="22" name="Footer Placeholder 21"/>
          <p:cNvSpPr>
            <a:spLocks noGrp="1"/>
          </p:cNvSpPr>
          <p:nvPr>
            <p:ph type="ftr" sz="quarter" idx="3"/>
          </p:nvPr>
        </p:nvSpPr>
        <p:spPr>
          <a:xfrm>
            <a:off x="2438400" y="6356350"/>
            <a:ext cx="2895600" cy="365125"/>
          </a:xfrm>
          <a:prstGeom prst="rect">
            <a:avLst/>
          </a:prstGeom>
        </p:spPr>
        <p:txBody>
          <a:bodyPr vert="horz" lIns="0" anchor="b"/>
          <a:lstStyle>
            <a:lvl1pPr algn="l">
              <a:defRPr sz="1200">
                <a:solidFill>
                  <a:schemeClr val="tx2">
                    <a:shade val="50000"/>
                  </a:schemeClr>
                </a:solidFill>
              </a:defRPr>
            </a:lvl1pPr>
          </a:lstStyle>
          <a:p>
            <a:endParaRPr lang="en-US"/>
          </a:p>
        </p:txBody>
      </p:sp>
      <p:sp>
        <p:nvSpPr>
          <p:cNvPr id="18" name="Slide Number Placeholder 17"/>
          <p:cNvSpPr>
            <a:spLocks noGrp="1"/>
          </p:cNvSpPr>
          <p:nvPr>
            <p:ph type="sldNum" sz="quarter" idx="4"/>
          </p:nvPr>
        </p:nvSpPr>
        <p:spPr>
          <a:xfrm>
            <a:off x="8153400" y="6356350"/>
            <a:ext cx="533400" cy="365125"/>
          </a:xfrm>
          <a:prstGeom prst="rect">
            <a:avLst/>
          </a:prstGeom>
        </p:spPr>
        <p:txBody>
          <a:bodyPr vert="horz" lIns="91440" rIns="0" anchor="b"/>
          <a:lstStyle>
            <a:lvl1pPr algn="r">
              <a:defRPr sz="1400">
                <a:solidFill>
                  <a:schemeClr val="tx2">
                    <a:shade val="50000"/>
                  </a:schemeClr>
                </a:solidFill>
              </a:defRPr>
            </a:lvl1pPr>
          </a:lstStyle>
          <a:p>
            <a:fld id="{20FE0C32-9083-43A2-8380-3FC09F202D55}"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sz="4800" b="1" kern="1200">
          <a:ln w="500">
            <a:solidFill>
              <a:schemeClr val="tx2">
                <a:shade val="20000"/>
                <a:satMod val="350000"/>
              </a:schemeClr>
            </a:solidFill>
          </a:ln>
          <a:solidFill>
            <a:schemeClr val="tx2">
              <a:tint val="100000"/>
              <a:satMod val="250000"/>
            </a:schemeClr>
          </a:solidFill>
          <a:effectLst>
            <a:outerShdw blurRad="30000" dist="30000" dir="2700000" algn="tl" rotWithShape="0">
              <a:schemeClr val="bg2">
                <a:shade val="45000"/>
                <a:satMod val="150000"/>
                <a:alpha val="90000"/>
              </a:schemeClr>
            </a:outerShdw>
          </a:effectLst>
          <a:latin typeface="+mj-lt"/>
          <a:ea typeface="+mj-ea"/>
          <a:cs typeface="+mj-cs"/>
        </a:defRPr>
      </a:lvl1pPr>
    </p:titleStyle>
    <p:bodyStyle>
      <a:lvl1pPr marL="320040" indent="-320040" algn="l" rtl="0" eaLnBrk="1" latinLnBrk="0" hangingPunct="1">
        <a:spcBef>
          <a:spcPct val="20000"/>
        </a:spcBef>
        <a:buClr>
          <a:schemeClr val="accent1"/>
        </a:buClr>
        <a:buSzPct val="70000"/>
        <a:buFont typeface="Wingdings 2"/>
        <a:buChar char=""/>
        <a:defRPr sz="3000" kern="1200">
          <a:solidFill>
            <a:schemeClr val="tx1"/>
          </a:solidFill>
          <a:latin typeface="+mn-lt"/>
          <a:ea typeface="+mn-ea"/>
          <a:cs typeface="+mn-cs"/>
        </a:defRPr>
      </a:lvl1pPr>
      <a:lvl2pPr marL="630936" indent="-274320" algn="l" rtl="0" eaLnBrk="1" latinLnBrk="0" hangingPunct="1">
        <a:spcBef>
          <a:spcPct val="20000"/>
        </a:spcBef>
        <a:buClr>
          <a:schemeClr val="accent2"/>
        </a:buClr>
        <a:buFont typeface="Wingdings 2"/>
        <a:buChar char=""/>
        <a:defRPr sz="2600" kern="1200">
          <a:solidFill>
            <a:schemeClr val="tx1"/>
          </a:solidFill>
          <a:latin typeface="+mn-lt"/>
          <a:ea typeface="+mn-ea"/>
          <a:cs typeface="+mn-cs"/>
        </a:defRPr>
      </a:lvl2pPr>
      <a:lvl3pPr marL="923544" indent="-274320" algn="l" rtl="0" eaLnBrk="1" latinLnBrk="0" hangingPunct="1">
        <a:spcBef>
          <a:spcPct val="20000"/>
        </a:spcBef>
        <a:buClr>
          <a:schemeClr val="accent3"/>
        </a:buClr>
        <a:buFont typeface="Wingdings 2"/>
        <a:buChar char=""/>
        <a:defRPr sz="2400" kern="1200">
          <a:solidFill>
            <a:schemeClr val="tx1"/>
          </a:solidFill>
          <a:latin typeface="+mn-lt"/>
          <a:ea typeface="+mn-ea"/>
          <a:cs typeface="+mn-cs"/>
        </a:defRPr>
      </a:lvl3pPr>
      <a:lvl4pPr marL="1188720" indent="-228600" algn="l" rtl="0" eaLnBrk="1" latinLnBrk="0" hangingPunct="1">
        <a:spcBef>
          <a:spcPct val="20000"/>
        </a:spcBef>
        <a:buClr>
          <a:schemeClr val="accent4"/>
        </a:buClr>
        <a:buFont typeface="Wingdings 2"/>
        <a:buChar char=""/>
        <a:defRPr sz="2200" kern="1200">
          <a:solidFill>
            <a:schemeClr val="tx1"/>
          </a:solidFill>
          <a:latin typeface="+mn-lt"/>
          <a:ea typeface="+mn-ea"/>
          <a:cs typeface="+mn-cs"/>
        </a:defRPr>
      </a:lvl4pPr>
      <a:lvl5pPr marL="1426464" indent="-228600" algn="l" rtl="0" eaLnBrk="1" latinLnBrk="0" hangingPunct="1">
        <a:spcBef>
          <a:spcPct val="20000"/>
        </a:spcBef>
        <a:buClr>
          <a:schemeClr val="accent5"/>
        </a:buClr>
        <a:buFont typeface="Wingdings 2"/>
        <a:buChar char=""/>
        <a:defRPr sz="2000" kern="1200">
          <a:solidFill>
            <a:schemeClr val="tx1"/>
          </a:solidFill>
          <a:latin typeface="+mn-lt"/>
          <a:ea typeface="+mn-ea"/>
          <a:cs typeface="+mn-cs"/>
        </a:defRPr>
      </a:lvl5pPr>
      <a:lvl6pPr marL="1673352" indent="-228600" algn="l" rtl="0" eaLnBrk="1" latinLnBrk="0" hangingPunct="1">
        <a:spcBef>
          <a:spcPct val="20000"/>
        </a:spcBef>
        <a:buClr>
          <a:schemeClr val="accent6"/>
        </a:buClr>
        <a:buFont typeface="Wingdings 2"/>
        <a:buChar char=""/>
        <a:defRPr sz="1800" kern="1200">
          <a:solidFill>
            <a:schemeClr val="tx1"/>
          </a:solidFill>
          <a:latin typeface="+mn-lt"/>
          <a:ea typeface="+mn-ea"/>
          <a:cs typeface="+mn-cs"/>
        </a:defRPr>
      </a:lvl6pPr>
      <a:lvl7pPr marL="1911096" indent="-228600" algn="l" rtl="0" eaLnBrk="1" latinLnBrk="0" hangingPunct="1">
        <a:spcBef>
          <a:spcPct val="20000"/>
        </a:spcBef>
        <a:buClr>
          <a:schemeClr val="tx2"/>
        </a:buClr>
        <a:buFont typeface="Wingdings 2"/>
        <a:buChar char=""/>
        <a:defRPr sz="1600" kern="1200">
          <a:solidFill>
            <a:schemeClr val="tx1"/>
          </a:solidFill>
          <a:latin typeface="+mn-lt"/>
          <a:ea typeface="+mn-ea"/>
          <a:cs typeface="+mn-cs"/>
        </a:defRPr>
      </a:lvl7pPr>
      <a:lvl8pPr marL="2121408"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8pPr>
      <a:lvl9pPr marL="2322576" indent="-182880" algn="l" rtl="0" eaLnBrk="1" latinLnBrk="0" hangingPunct="1">
        <a:spcBef>
          <a:spcPct val="20000"/>
        </a:spcBef>
        <a:buClr>
          <a:schemeClr val="tx2"/>
        </a:buClr>
        <a:buFont typeface="Wingdings 2"/>
        <a:buChar char=""/>
        <a:defRPr sz="1400" kern="1200">
          <a:solidFill>
            <a:schemeClr val="tx1"/>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Perumusan</a:t>
            </a:r>
            <a:r>
              <a:rPr lang="en-US" dirty="0" smtClean="0"/>
              <a:t>  </a:t>
            </a:r>
            <a:r>
              <a:rPr lang="en-US" dirty="0" err="1" smtClean="0"/>
              <a:t>masalah</a:t>
            </a:r>
            <a:endParaRPr lang="en-US" dirty="0"/>
          </a:p>
        </p:txBody>
      </p:sp>
      <p:sp>
        <p:nvSpPr>
          <p:cNvPr id="3" name="Subtitle 2"/>
          <p:cNvSpPr>
            <a:spLocks noGrp="1"/>
          </p:cNvSpPr>
          <p:nvPr>
            <p:ph type="subTitle" idx="1"/>
          </p:nvPr>
        </p:nvSpPr>
        <p:spPr/>
        <p:txBody>
          <a:bodyPr>
            <a:normAutofit/>
          </a:bodyPr>
          <a:lstStyle/>
          <a:p>
            <a:r>
              <a:rPr lang="en-US" sz="3200" dirty="0" smtClean="0"/>
              <a:t>DR. </a:t>
            </a:r>
            <a:r>
              <a:rPr lang="en-US" sz="3200" dirty="0" err="1" smtClean="0"/>
              <a:t>Dewi</a:t>
            </a:r>
            <a:r>
              <a:rPr lang="en-US" sz="3200" dirty="0" smtClean="0"/>
              <a:t> </a:t>
            </a:r>
            <a:r>
              <a:rPr lang="en-US" sz="3200" dirty="0" err="1" smtClean="0"/>
              <a:t>Kurniasih</a:t>
            </a:r>
            <a:r>
              <a:rPr lang="en-US" sz="3200" dirty="0" smtClean="0"/>
              <a:t>, </a:t>
            </a:r>
            <a:r>
              <a:rPr lang="en-US" sz="3200" dirty="0" err="1" smtClean="0"/>
              <a:t>S.IP.,M.Si</a:t>
            </a:r>
            <a:r>
              <a:rPr lang="en-US" sz="3200" dirty="0" smtClean="0"/>
              <a:t>.</a:t>
            </a:r>
            <a:endParaRPr lang="en-U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43182"/>
            <a:ext cx="8229600" cy="1714512"/>
          </a:xfrm>
        </p:spPr>
        <p:txBody>
          <a:bodyPr>
            <a:noAutofit/>
          </a:bodyPr>
          <a:lstStyle/>
          <a:p>
            <a:pPr algn="ctr"/>
            <a:r>
              <a:rPr lang="de-DE" dirty="0" smtClean="0"/>
              <a:t>Mengumpulkan Bahan-Bahan Sesuai Kebutuhan Penelitian</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1546"/>
            <a:ext cx="8229600" cy="3857652"/>
          </a:xfrm>
        </p:spPr>
        <p:txBody>
          <a:bodyPr>
            <a:normAutofit/>
          </a:bodyPr>
          <a:lstStyle/>
          <a:p>
            <a:pPr algn="ctr"/>
            <a:r>
              <a:rPr lang="en-US" dirty="0" smtClean="0"/>
              <a:t>FAKTOR-FAKTOR YANG CUKUP MEMPENGARUHI MATERI (ISI), PENETAPAN PERMASALAHAN PENELITIAN</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err="1" smtClean="0"/>
              <a:t>Paradigma</a:t>
            </a:r>
            <a:endParaRPr lang="en-US" dirty="0"/>
          </a:p>
        </p:txBody>
      </p:sp>
      <p:sp>
        <p:nvSpPr>
          <p:cNvPr id="4" name="Content Placeholder 3"/>
          <p:cNvSpPr>
            <a:spLocks noGrp="1"/>
          </p:cNvSpPr>
          <p:nvPr>
            <p:ph idx="1"/>
          </p:nvPr>
        </p:nvSpPr>
        <p:spPr>
          <a:xfrm>
            <a:off x="457200" y="2528910"/>
            <a:ext cx="8229600" cy="3257544"/>
          </a:xfrm>
        </p:spPr>
        <p:txBody>
          <a:bodyPr>
            <a:normAutofit/>
          </a:bodyPr>
          <a:lstStyle/>
          <a:p>
            <a:pPr marL="274638" indent="0" algn="ctr">
              <a:buNone/>
            </a:pPr>
            <a:r>
              <a:rPr lang="en-US" sz="3600" dirty="0" smtClean="0"/>
              <a:t>“… </a:t>
            </a:r>
            <a:r>
              <a:rPr lang="en-US" sz="3600" dirty="0" err="1" smtClean="0"/>
              <a:t>secara</a:t>
            </a:r>
            <a:r>
              <a:rPr lang="en-US" sz="3600" dirty="0" smtClean="0"/>
              <a:t> </a:t>
            </a:r>
            <a:r>
              <a:rPr lang="en-US" sz="3600" dirty="0" err="1" smtClean="0"/>
              <a:t>umum</a:t>
            </a:r>
            <a:r>
              <a:rPr lang="en-US" sz="3600" dirty="0" smtClean="0"/>
              <a:t> </a:t>
            </a:r>
            <a:r>
              <a:rPr lang="en-US" sz="3600" dirty="0" err="1" smtClean="0"/>
              <a:t>diartikan</a:t>
            </a:r>
            <a:r>
              <a:rPr lang="en-US" sz="3600" dirty="0" smtClean="0"/>
              <a:t> </a:t>
            </a:r>
            <a:r>
              <a:rPr lang="en-US" sz="3600" dirty="0" err="1" smtClean="0"/>
              <a:t>sebagai</a:t>
            </a:r>
            <a:r>
              <a:rPr lang="en-US" sz="3600" dirty="0" smtClean="0"/>
              <a:t> </a:t>
            </a:r>
            <a:r>
              <a:rPr lang="en-US" sz="3600" dirty="0" err="1" smtClean="0"/>
              <a:t>suatu</a:t>
            </a:r>
            <a:r>
              <a:rPr lang="en-US" sz="3600" dirty="0" smtClean="0"/>
              <a:t> </a:t>
            </a:r>
            <a:r>
              <a:rPr lang="en-US" sz="3600" dirty="0" err="1" smtClean="0"/>
              <a:t>cara</a:t>
            </a:r>
            <a:r>
              <a:rPr lang="en-US" sz="3600" dirty="0" smtClean="0"/>
              <a:t> </a:t>
            </a:r>
            <a:r>
              <a:rPr lang="en-US" sz="3600" dirty="0" err="1" smtClean="0"/>
              <a:t>pandang</a:t>
            </a:r>
            <a:r>
              <a:rPr lang="en-US" sz="3600" dirty="0" smtClean="0"/>
              <a:t> </a:t>
            </a:r>
            <a:r>
              <a:rPr lang="en-US" sz="3600" dirty="0" err="1" smtClean="0"/>
              <a:t>terhadap</a:t>
            </a:r>
            <a:r>
              <a:rPr lang="en-US" sz="3600" dirty="0" smtClean="0"/>
              <a:t> </a:t>
            </a:r>
            <a:r>
              <a:rPr lang="en-US" sz="3600" dirty="0" err="1" smtClean="0"/>
              <a:t>suatu</a:t>
            </a:r>
            <a:r>
              <a:rPr lang="en-US" sz="3600" dirty="0" smtClean="0"/>
              <a:t> </a:t>
            </a:r>
            <a:r>
              <a:rPr lang="en-US" sz="3600" dirty="0" err="1" smtClean="0"/>
              <a:t>gejala</a:t>
            </a:r>
            <a:r>
              <a:rPr lang="en-US" sz="3600" dirty="0" smtClean="0"/>
              <a:t>. </a:t>
            </a:r>
            <a:r>
              <a:rPr lang="en-US" sz="3600" dirty="0" err="1" smtClean="0"/>
              <a:t>Konsep</a:t>
            </a:r>
            <a:r>
              <a:rPr lang="en-US" sz="3600" dirty="0" smtClean="0"/>
              <a:t> </a:t>
            </a:r>
            <a:r>
              <a:rPr lang="en-US" sz="3600" dirty="0" err="1" smtClean="0"/>
              <a:t>paradigma</a:t>
            </a:r>
            <a:r>
              <a:rPr lang="en-US" sz="3600" dirty="0" smtClean="0"/>
              <a:t> </a:t>
            </a:r>
            <a:r>
              <a:rPr lang="en-US" sz="3600" dirty="0" err="1" smtClean="0"/>
              <a:t>pertama</a:t>
            </a:r>
            <a:r>
              <a:rPr lang="en-US" sz="3600" dirty="0" smtClean="0"/>
              <a:t> kali </a:t>
            </a:r>
            <a:r>
              <a:rPr lang="en-US" sz="3600" dirty="0" err="1" smtClean="0"/>
              <a:t>dikemukakan</a:t>
            </a:r>
            <a:r>
              <a:rPr lang="en-US" sz="3600" dirty="0" smtClean="0"/>
              <a:t> </a:t>
            </a:r>
            <a:r>
              <a:rPr lang="en-US" sz="3600" dirty="0" err="1" smtClean="0"/>
              <a:t>oleh</a:t>
            </a:r>
            <a:r>
              <a:rPr lang="en-US" sz="3600" dirty="0" smtClean="0"/>
              <a:t> Thomas Kuhn (</a:t>
            </a:r>
            <a:r>
              <a:rPr lang="en-US" sz="3600" i="1" dirty="0" smtClean="0"/>
              <a:t>The Structure of Scientific Revolution</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err="1" smtClean="0"/>
              <a:t>Nilai</a:t>
            </a:r>
            <a:endParaRPr lang="en-US" dirty="0"/>
          </a:p>
        </p:txBody>
      </p:sp>
      <p:sp>
        <p:nvSpPr>
          <p:cNvPr id="4" name="Content Placeholder 3"/>
          <p:cNvSpPr>
            <a:spLocks noGrp="1"/>
          </p:cNvSpPr>
          <p:nvPr>
            <p:ph idx="1"/>
          </p:nvPr>
        </p:nvSpPr>
        <p:spPr>
          <a:xfrm>
            <a:off x="457200" y="2751141"/>
            <a:ext cx="8229600" cy="3178189"/>
          </a:xfrm>
        </p:spPr>
        <p:txBody>
          <a:bodyPr>
            <a:normAutofit/>
          </a:bodyPr>
          <a:lstStyle/>
          <a:p>
            <a:pPr marL="182563" lvl="0" indent="0" algn="ctr">
              <a:buNone/>
            </a:pPr>
            <a:r>
              <a:rPr lang="en-US" sz="4000" dirty="0" smtClean="0"/>
              <a:t>“… </a:t>
            </a:r>
            <a:r>
              <a:rPr lang="en-US" sz="4000" dirty="0" err="1" smtClean="0"/>
              <a:t>segala</a:t>
            </a:r>
            <a:r>
              <a:rPr lang="en-US" sz="4000" dirty="0" smtClean="0"/>
              <a:t> </a:t>
            </a:r>
            <a:r>
              <a:rPr lang="en-US" sz="4000" dirty="0" err="1" smtClean="0"/>
              <a:t>sesuatu</a:t>
            </a:r>
            <a:r>
              <a:rPr lang="en-US" sz="4000" dirty="0" smtClean="0"/>
              <a:t> yang </a:t>
            </a:r>
            <a:r>
              <a:rPr lang="en-US" sz="4000" dirty="0" err="1" smtClean="0"/>
              <a:t>dianggap</a:t>
            </a:r>
            <a:r>
              <a:rPr lang="en-US" sz="4000" dirty="0" smtClean="0"/>
              <a:t> </a:t>
            </a:r>
            <a:r>
              <a:rPr lang="en-US" sz="4000" dirty="0" err="1" smtClean="0"/>
              <a:t>baik</a:t>
            </a:r>
            <a:r>
              <a:rPr lang="en-US" sz="4000" dirty="0" smtClean="0"/>
              <a:t> </a:t>
            </a:r>
            <a:r>
              <a:rPr lang="en-US" sz="4000" dirty="0" err="1" smtClean="0"/>
              <a:t>atau</a:t>
            </a:r>
            <a:r>
              <a:rPr lang="en-US" sz="4000" dirty="0" smtClean="0"/>
              <a:t> </a:t>
            </a:r>
            <a:r>
              <a:rPr lang="en-US" sz="4000" dirty="0" err="1" smtClean="0"/>
              <a:t>buruk</a:t>
            </a:r>
            <a:r>
              <a:rPr lang="en-US" sz="4000" dirty="0" smtClean="0"/>
              <a:t> (</a:t>
            </a:r>
            <a:r>
              <a:rPr lang="en-US" sz="4000" dirty="0" err="1" smtClean="0"/>
              <a:t>sesuatu</a:t>
            </a:r>
            <a:r>
              <a:rPr lang="en-US" sz="4000" dirty="0" smtClean="0"/>
              <a:t> yang </a:t>
            </a:r>
            <a:r>
              <a:rPr lang="en-US" sz="4000" dirty="0" err="1" smtClean="0"/>
              <a:t>diinginkan</a:t>
            </a:r>
            <a:r>
              <a:rPr lang="en-US" sz="4000" dirty="0" smtClean="0"/>
              <a:t> </a:t>
            </a:r>
            <a:r>
              <a:rPr lang="en-US" sz="4000" dirty="0" err="1" smtClean="0"/>
              <a:t>atau</a:t>
            </a:r>
            <a:r>
              <a:rPr lang="en-US" sz="4000" dirty="0" smtClean="0"/>
              <a:t> </a:t>
            </a:r>
            <a:r>
              <a:rPr lang="en-US" sz="4000" dirty="0" err="1" smtClean="0"/>
              <a:t>tidak</a:t>
            </a:r>
            <a:r>
              <a:rPr lang="en-US" sz="4000" dirty="0" smtClean="0"/>
              <a:t> </a:t>
            </a:r>
            <a:r>
              <a:rPr lang="en-US" sz="4000" dirty="0" err="1" smtClean="0"/>
              <a:t>diinginkan</a:t>
            </a:r>
            <a:r>
              <a:rPr lang="en-US" sz="4000" dirty="0" smtClean="0"/>
              <a:t> </a:t>
            </a:r>
            <a:r>
              <a:rPr lang="en-US" sz="4000" dirty="0" err="1" smtClean="0"/>
              <a:t>terjadi</a:t>
            </a:r>
            <a:r>
              <a:rPr lang="en-US" sz="4000" dirty="0" smtClean="0"/>
              <a:t>) …”</a:t>
            </a:r>
            <a:endParaRPr lang="en-US" sz="4000" dirty="0" smtClean="0"/>
          </a:p>
          <a:p>
            <a:pPr marL="182563" indent="0" algn="ctr">
              <a:buNone/>
            </a:pPr>
            <a:endParaRPr lang="en-US" sz="4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err="1" smtClean="0"/>
              <a:t>Kebereaksian</a:t>
            </a:r>
            <a:r>
              <a:rPr lang="en-US" dirty="0" smtClean="0"/>
              <a:t> (</a:t>
            </a:r>
            <a:r>
              <a:rPr lang="en-US" i="1" dirty="0" smtClean="0"/>
              <a:t>reactivity</a:t>
            </a:r>
            <a:r>
              <a:rPr lang="en-US" dirty="0" smtClean="0"/>
              <a:t>)</a:t>
            </a:r>
            <a:endParaRPr lang="en-US" dirty="0"/>
          </a:p>
        </p:txBody>
      </p:sp>
      <p:sp>
        <p:nvSpPr>
          <p:cNvPr id="4" name="Content Placeholder 3"/>
          <p:cNvSpPr>
            <a:spLocks noGrp="1"/>
          </p:cNvSpPr>
          <p:nvPr>
            <p:ph idx="1"/>
          </p:nvPr>
        </p:nvSpPr>
        <p:spPr>
          <a:xfrm>
            <a:off x="457200" y="2457472"/>
            <a:ext cx="8229600" cy="3757610"/>
          </a:xfrm>
        </p:spPr>
        <p:txBody>
          <a:bodyPr>
            <a:normAutofit/>
          </a:bodyPr>
          <a:lstStyle/>
          <a:p>
            <a:pPr marL="182563" indent="0" algn="ctr">
              <a:buNone/>
            </a:pPr>
            <a:r>
              <a:rPr lang="en-US" sz="3600" dirty="0" smtClean="0"/>
              <a:t>“… </a:t>
            </a:r>
            <a:r>
              <a:rPr lang="en-US" sz="3600" dirty="0" err="1" smtClean="0"/>
              <a:t>diperlukan</a:t>
            </a:r>
            <a:r>
              <a:rPr lang="en-US" sz="3600" dirty="0" smtClean="0"/>
              <a:t> </a:t>
            </a:r>
            <a:r>
              <a:rPr lang="en-US" sz="3600" dirty="0" err="1" smtClean="0"/>
              <a:t>dalam</a:t>
            </a:r>
            <a:r>
              <a:rPr lang="en-US" sz="3600" dirty="0" smtClean="0"/>
              <a:t> </a:t>
            </a:r>
            <a:r>
              <a:rPr lang="en-US" sz="3600" dirty="0" err="1" smtClean="0"/>
              <a:t>pelaksanaan</a:t>
            </a:r>
            <a:r>
              <a:rPr lang="en-US" sz="3600" dirty="0" smtClean="0"/>
              <a:t> </a:t>
            </a:r>
            <a:r>
              <a:rPr lang="en-US" sz="3600" dirty="0" err="1" smtClean="0"/>
              <a:t>pengumpulan</a:t>
            </a:r>
            <a:r>
              <a:rPr lang="en-US" sz="3600" dirty="0" smtClean="0"/>
              <a:t> data </a:t>
            </a:r>
            <a:r>
              <a:rPr lang="en-US" sz="3600" dirty="0" err="1" smtClean="0"/>
              <a:t>suatu</a:t>
            </a:r>
            <a:r>
              <a:rPr lang="en-US" sz="3600" dirty="0" smtClean="0"/>
              <a:t> </a:t>
            </a:r>
            <a:r>
              <a:rPr lang="en-US" sz="3600" dirty="0" err="1" smtClean="0"/>
              <a:t>penelitian</a:t>
            </a:r>
            <a:r>
              <a:rPr lang="en-US" sz="3600" dirty="0" smtClean="0"/>
              <a:t>. </a:t>
            </a:r>
            <a:r>
              <a:rPr lang="en-US" sz="3600" i="1" dirty="0" smtClean="0"/>
              <a:t>Reactivity</a:t>
            </a:r>
            <a:r>
              <a:rPr lang="en-US" sz="3600" dirty="0" smtClean="0"/>
              <a:t> </a:t>
            </a:r>
            <a:r>
              <a:rPr lang="en-US" sz="3600" dirty="0" err="1" smtClean="0"/>
              <a:t>ini</a:t>
            </a:r>
            <a:r>
              <a:rPr lang="en-US" sz="3600" dirty="0" smtClean="0"/>
              <a:t> </a:t>
            </a:r>
            <a:r>
              <a:rPr lang="en-US" sz="3600" dirty="0" err="1" smtClean="0"/>
              <a:t>dapat</a:t>
            </a:r>
            <a:r>
              <a:rPr lang="en-US" sz="3600" dirty="0" smtClean="0"/>
              <a:t> </a:t>
            </a:r>
            <a:r>
              <a:rPr lang="en-US" sz="3600" dirty="0" err="1" smtClean="0"/>
              <a:t>mempengaruhi</a:t>
            </a:r>
            <a:r>
              <a:rPr lang="en-US" sz="3600" dirty="0" smtClean="0"/>
              <a:t> </a:t>
            </a:r>
            <a:r>
              <a:rPr lang="en-US" sz="3600" dirty="0" err="1" smtClean="0"/>
              <a:t>maksud</a:t>
            </a:r>
            <a:r>
              <a:rPr lang="en-US" sz="3600" dirty="0" smtClean="0"/>
              <a:t> </a:t>
            </a:r>
            <a:r>
              <a:rPr lang="en-US" sz="3600" dirty="0" err="1" smtClean="0"/>
              <a:t>dan</a:t>
            </a:r>
            <a:r>
              <a:rPr lang="en-US" sz="3600" dirty="0" smtClean="0"/>
              <a:t> </a:t>
            </a:r>
            <a:r>
              <a:rPr lang="en-US" sz="3600" dirty="0" err="1" smtClean="0"/>
              <a:t>tujuan</a:t>
            </a:r>
            <a:r>
              <a:rPr lang="en-US" sz="3600" dirty="0" smtClean="0"/>
              <a:t> </a:t>
            </a:r>
            <a:r>
              <a:rPr lang="en-US" sz="3600" dirty="0" err="1" smtClean="0"/>
              <a:t>permasalahan</a:t>
            </a:r>
            <a:r>
              <a:rPr lang="en-US" sz="3600" dirty="0" smtClean="0"/>
              <a:t> </a:t>
            </a:r>
            <a:r>
              <a:rPr lang="en-US" sz="3600" dirty="0" err="1" smtClean="0"/>
              <a:t>penelitian</a:t>
            </a:r>
            <a:r>
              <a:rPr lang="en-US" sz="3600" dirty="0" smtClean="0"/>
              <a:t> yang </a:t>
            </a:r>
            <a:r>
              <a:rPr lang="en-US" sz="3600" dirty="0" err="1" smtClean="0"/>
              <a:t>semula</a:t>
            </a:r>
            <a:r>
              <a:rPr lang="en-US" sz="3600" dirty="0" smtClean="0"/>
              <a:t> </a:t>
            </a:r>
            <a:r>
              <a:rPr lang="en-US" sz="3600" dirty="0" err="1" smtClean="0"/>
              <a:t>ingin</a:t>
            </a:r>
            <a:r>
              <a:rPr lang="en-US" sz="3600" dirty="0" smtClean="0"/>
              <a:t> </a:t>
            </a:r>
            <a:r>
              <a:rPr lang="en-US" sz="3600" dirty="0" err="1" smtClean="0"/>
              <a:t>diamati</a:t>
            </a:r>
            <a:r>
              <a:rPr lang="en-US" sz="3600" dirty="0" smtClean="0"/>
              <a:t> </a:t>
            </a:r>
            <a:r>
              <a:rPr lang="en-US" sz="3600" dirty="0" err="1" smtClean="0"/>
              <a:t>oleh</a:t>
            </a:r>
            <a:r>
              <a:rPr lang="en-US" sz="3600" dirty="0" smtClean="0"/>
              <a:t> </a:t>
            </a:r>
            <a:r>
              <a:rPr lang="en-US" sz="3600" dirty="0" err="1" smtClean="0"/>
              <a:t>peneliti</a:t>
            </a:r>
            <a:r>
              <a:rPr lang="en-US" sz="3600" dirty="0" smtClean="0"/>
              <a:t> …”</a:t>
            </a:r>
            <a:endParaRPr lang="en-US" sz="36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err="1" smtClean="0"/>
              <a:t>Metodologi</a:t>
            </a:r>
            <a:endParaRPr lang="en-US" dirty="0"/>
          </a:p>
        </p:txBody>
      </p:sp>
      <p:sp>
        <p:nvSpPr>
          <p:cNvPr id="4" name="Content Placeholder 3"/>
          <p:cNvSpPr>
            <a:spLocks noGrp="1"/>
          </p:cNvSpPr>
          <p:nvPr>
            <p:ph idx="1"/>
          </p:nvPr>
        </p:nvSpPr>
        <p:spPr>
          <a:xfrm>
            <a:off x="457200" y="3036893"/>
            <a:ext cx="8229600" cy="2749561"/>
          </a:xfrm>
        </p:spPr>
        <p:txBody>
          <a:bodyPr>
            <a:normAutofit/>
          </a:bodyPr>
          <a:lstStyle/>
          <a:p>
            <a:pPr marL="182563" indent="0" algn="ctr">
              <a:buNone/>
            </a:pPr>
            <a:r>
              <a:rPr lang="en-US" sz="3600" dirty="0" smtClean="0"/>
              <a:t>“… </a:t>
            </a:r>
            <a:r>
              <a:rPr lang="en-US" sz="3600" dirty="0" err="1" smtClean="0"/>
              <a:t>keseluruhan</a:t>
            </a:r>
            <a:r>
              <a:rPr lang="en-US" sz="3600" dirty="0" smtClean="0"/>
              <a:t> </a:t>
            </a:r>
            <a:r>
              <a:rPr lang="en-US" sz="3600" dirty="0" err="1" smtClean="0"/>
              <a:t>proses</a:t>
            </a:r>
            <a:r>
              <a:rPr lang="en-US" sz="3600" dirty="0" smtClean="0"/>
              <a:t> </a:t>
            </a:r>
            <a:r>
              <a:rPr lang="en-US" sz="3600" dirty="0" err="1" smtClean="0"/>
              <a:t>berfikir</a:t>
            </a:r>
            <a:r>
              <a:rPr lang="en-US" sz="3600" dirty="0" smtClean="0"/>
              <a:t> </a:t>
            </a:r>
            <a:r>
              <a:rPr lang="en-US" sz="3600" dirty="0" err="1" smtClean="0"/>
              <a:t>dari</a:t>
            </a:r>
            <a:r>
              <a:rPr lang="en-US" sz="3600" dirty="0" smtClean="0"/>
              <a:t> </a:t>
            </a:r>
            <a:r>
              <a:rPr lang="en-US" sz="3600" dirty="0" err="1" smtClean="0"/>
              <a:t>mulai</a:t>
            </a:r>
            <a:r>
              <a:rPr lang="en-US" sz="3600" dirty="0" smtClean="0"/>
              <a:t> </a:t>
            </a:r>
            <a:r>
              <a:rPr lang="en-US" sz="3600" dirty="0" err="1" smtClean="0"/>
              <a:t>menemukan</a:t>
            </a:r>
            <a:r>
              <a:rPr lang="en-US" sz="3600" dirty="0" smtClean="0"/>
              <a:t> </a:t>
            </a:r>
            <a:r>
              <a:rPr lang="en-US" sz="3600" dirty="0" err="1" smtClean="0"/>
              <a:t>permasalahan</a:t>
            </a:r>
            <a:r>
              <a:rPr lang="en-US" sz="3600" dirty="0" smtClean="0"/>
              <a:t> </a:t>
            </a:r>
            <a:r>
              <a:rPr lang="en-US" sz="3600" dirty="0" err="1" smtClean="0"/>
              <a:t>sampai</a:t>
            </a:r>
            <a:r>
              <a:rPr lang="en-US" sz="3600" dirty="0" smtClean="0"/>
              <a:t> </a:t>
            </a:r>
            <a:r>
              <a:rPr lang="en-US" sz="3600" dirty="0" err="1" smtClean="0"/>
              <a:t>penarikan</a:t>
            </a:r>
            <a:r>
              <a:rPr lang="en-US" sz="3600" dirty="0" smtClean="0"/>
              <a:t> </a:t>
            </a:r>
            <a:r>
              <a:rPr lang="en-US" sz="3600" dirty="0" err="1" smtClean="0"/>
              <a:t>kesimpulan</a:t>
            </a:r>
            <a:r>
              <a:rPr lang="en-US" sz="3600" dirty="0" smtClean="0"/>
              <a:t>. </a:t>
            </a:r>
            <a:r>
              <a:rPr lang="en-US" sz="3600" dirty="0" err="1" smtClean="0"/>
              <a:t>Metodologi</a:t>
            </a:r>
            <a:r>
              <a:rPr lang="en-US" sz="3600" dirty="0" smtClean="0"/>
              <a:t> </a:t>
            </a:r>
            <a:r>
              <a:rPr lang="en-US" sz="3600" dirty="0" err="1" smtClean="0"/>
              <a:t>berbeda</a:t>
            </a:r>
            <a:r>
              <a:rPr lang="en-US" sz="3600" dirty="0" smtClean="0"/>
              <a:t> </a:t>
            </a:r>
            <a:r>
              <a:rPr lang="en-US" sz="3600" dirty="0" err="1" smtClean="0"/>
              <a:t>dengan</a:t>
            </a:r>
            <a:r>
              <a:rPr lang="en-US" sz="3600" dirty="0" smtClean="0"/>
              <a:t> </a:t>
            </a:r>
            <a:r>
              <a:rPr lang="en-US" sz="3600" dirty="0" err="1" smtClean="0"/>
              <a:t>metode</a:t>
            </a:r>
            <a:r>
              <a:rPr lang="en-US" sz="3600" dirty="0" smtClean="0"/>
              <a:t> …”</a:t>
            </a:r>
            <a:endParaRPr lang="en-US" sz="3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de-DE" dirty="0" smtClean="0"/>
              <a:t>Satuan </a:t>
            </a:r>
            <a:r>
              <a:rPr lang="de-DE" dirty="0" smtClean="0"/>
              <a:t> Analisis</a:t>
            </a:r>
            <a:endParaRPr lang="en-US" dirty="0"/>
          </a:p>
        </p:txBody>
      </p:sp>
      <p:sp>
        <p:nvSpPr>
          <p:cNvPr id="4" name="Content Placeholder 3"/>
          <p:cNvSpPr>
            <a:spLocks noGrp="1"/>
          </p:cNvSpPr>
          <p:nvPr>
            <p:ph idx="1"/>
          </p:nvPr>
        </p:nvSpPr>
        <p:spPr>
          <a:xfrm>
            <a:off x="457200" y="3036893"/>
            <a:ext cx="8229600" cy="2035181"/>
          </a:xfrm>
        </p:spPr>
        <p:txBody>
          <a:bodyPr>
            <a:normAutofit/>
          </a:bodyPr>
          <a:lstStyle/>
          <a:p>
            <a:pPr marL="182563" indent="0" algn="ctr">
              <a:buNone/>
            </a:pPr>
            <a:r>
              <a:rPr lang="en-US" sz="3600" dirty="0" smtClean="0"/>
              <a:t>“… </a:t>
            </a:r>
            <a:r>
              <a:rPr lang="de-DE" sz="3600" dirty="0" smtClean="0"/>
              <a:t>menunjukkan siapa atau apa yang mempunyai karakteristik yang akan diteliti </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42852"/>
            <a:ext cx="8229600" cy="1128730"/>
          </a:xfrm>
        </p:spPr>
        <p:txBody>
          <a:bodyPr/>
          <a:lstStyle/>
          <a:p>
            <a:pPr lvl="0" algn="ctr"/>
            <a:r>
              <a:rPr lang="en-US" dirty="0" err="1" smtClean="0"/>
              <a:t>Waktu</a:t>
            </a:r>
            <a:r>
              <a:rPr lang="en-US" dirty="0" smtClean="0"/>
              <a:t> </a:t>
            </a:r>
            <a:r>
              <a:rPr lang="en-US" dirty="0" smtClean="0"/>
              <a:t> </a:t>
            </a:r>
            <a:r>
              <a:rPr lang="en-US" dirty="0" err="1" smtClean="0"/>
              <a:t>Penelitian</a:t>
            </a:r>
            <a:endParaRPr lang="en-US" dirty="0"/>
          </a:p>
        </p:txBody>
      </p:sp>
      <p:sp>
        <p:nvSpPr>
          <p:cNvPr id="4" name="Content Placeholder 3"/>
          <p:cNvSpPr>
            <a:spLocks noGrp="1"/>
          </p:cNvSpPr>
          <p:nvPr>
            <p:ph idx="1"/>
          </p:nvPr>
        </p:nvSpPr>
        <p:spPr>
          <a:xfrm>
            <a:off x="457200" y="1357298"/>
            <a:ext cx="8229600" cy="1357322"/>
          </a:xfrm>
        </p:spPr>
        <p:txBody>
          <a:bodyPr>
            <a:normAutofit/>
          </a:bodyPr>
          <a:lstStyle/>
          <a:p>
            <a:pPr marL="182563" indent="0" algn="ctr">
              <a:buNone/>
            </a:pPr>
            <a:r>
              <a:rPr lang="en-US" sz="3600" dirty="0" smtClean="0"/>
              <a:t>“… </a:t>
            </a:r>
            <a:r>
              <a:rPr lang="de-DE" sz="3600" dirty="0" smtClean="0"/>
              <a:t>menunjukkan </a:t>
            </a:r>
            <a:r>
              <a:rPr lang="de-DE" sz="3600" dirty="0" smtClean="0"/>
              <a:t>kapan setiap tahapan kegiatan dilakukan </a:t>
            </a:r>
            <a:r>
              <a:rPr lang="en-US" sz="3600" dirty="0" smtClean="0"/>
              <a:t>…”</a:t>
            </a:r>
            <a:endParaRPr lang="en-US" sz="3600" dirty="0"/>
          </a:p>
        </p:txBody>
      </p:sp>
      <p:graphicFrame>
        <p:nvGraphicFramePr>
          <p:cNvPr id="5" name="Table 4"/>
          <p:cNvGraphicFramePr>
            <a:graphicFrameLocks noGrp="1"/>
          </p:cNvGraphicFramePr>
          <p:nvPr/>
        </p:nvGraphicFramePr>
        <p:xfrm>
          <a:off x="785788" y="2867976"/>
          <a:ext cx="7572426" cy="3489982"/>
        </p:xfrm>
        <a:graphic>
          <a:graphicData uri="http://schemas.openxmlformats.org/drawingml/2006/table">
            <a:tbl>
              <a:tblPr/>
              <a:tblGrid>
                <a:gridCol w="2983478"/>
                <a:gridCol w="705992"/>
                <a:gridCol w="882490"/>
                <a:gridCol w="882490"/>
                <a:gridCol w="705992"/>
                <a:gridCol w="705992"/>
                <a:gridCol w="705992"/>
              </a:tblGrid>
              <a:tr h="1000132">
                <a:tc>
                  <a:txBody>
                    <a:bodyPr/>
                    <a:lstStyle/>
                    <a:p>
                      <a:pPr algn="just">
                        <a:lnSpc>
                          <a:spcPct val="150000"/>
                        </a:lnSpc>
                        <a:spcAft>
                          <a:spcPts val="0"/>
                        </a:spcAft>
                      </a:pPr>
                      <a:r>
                        <a:rPr lang="en-US" sz="1800" b="1" dirty="0" smtClean="0">
                          <a:latin typeface="Calibri"/>
                          <a:ea typeface="Times New Roman"/>
                          <a:cs typeface="Times New Roman"/>
                        </a:rPr>
                        <a:t>                                        </a:t>
                      </a:r>
                      <a:r>
                        <a:rPr lang="en-US" sz="1800" b="1" dirty="0" err="1" smtClean="0">
                          <a:latin typeface="Calibri"/>
                          <a:ea typeface="Times New Roman"/>
                          <a:cs typeface="Times New Roman"/>
                        </a:rPr>
                        <a:t>Waktu</a:t>
                      </a:r>
                      <a:endParaRPr lang="en-US" sz="1800" b="1" dirty="0">
                        <a:latin typeface="Tahoma"/>
                        <a:ea typeface="Times New Roman"/>
                      </a:endParaRPr>
                    </a:p>
                    <a:p>
                      <a:pPr algn="just">
                        <a:lnSpc>
                          <a:spcPct val="150000"/>
                        </a:lnSpc>
                        <a:spcAft>
                          <a:spcPts val="0"/>
                        </a:spcAft>
                      </a:pPr>
                      <a:r>
                        <a:rPr lang="en-US" sz="1800" b="1" dirty="0" err="1">
                          <a:latin typeface="Calibri"/>
                          <a:ea typeface="Times New Roman"/>
                          <a:cs typeface="Times New Roman"/>
                        </a:rPr>
                        <a:t>Kegiatan</a:t>
                      </a:r>
                      <a:endParaRPr lang="en-US" sz="1800" b="1" dirty="0">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800"/>
                        </a:spcBef>
                        <a:spcAft>
                          <a:spcPts val="0"/>
                        </a:spcAft>
                      </a:pPr>
                      <a:r>
                        <a:rPr lang="en-US" sz="1800" b="1" dirty="0" smtClean="0">
                          <a:latin typeface="Calibri"/>
                          <a:ea typeface="Times New Roman"/>
                          <a:cs typeface="Times New Roman"/>
                        </a:rPr>
                        <a:t>Sep</a:t>
                      </a:r>
                      <a:endParaRPr lang="en-US" sz="1800" b="1" dirty="0">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800"/>
                        </a:spcBef>
                        <a:spcAft>
                          <a:spcPts val="0"/>
                        </a:spcAft>
                      </a:pPr>
                      <a:r>
                        <a:rPr lang="en-US" sz="1800" b="1" dirty="0" err="1">
                          <a:latin typeface="Calibri"/>
                          <a:ea typeface="Times New Roman"/>
                          <a:cs typeface="Times New Roman"/>
                        </a:rPr>
                        <a:t>Okt</a:t>
                      </a:r>
                      <a:endParaRPr lang="en-US" sz="1800" b="1" dirty="0">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800"/>
                        </a:spcBef>
                        <a:spcAft>
                          <a:spcPts val="0"/>
                        </a:spcAft>
                      </a:pPr>
                      <a:r>
                        <a:rPr lang="en-US" sz="1800" b="1" dirty="0" err="1">
                          <a:latin typeface="Calibri"/>
                          <a:ea typeface="Times New Roman"/>
                          <a:cs typeface="Times New Roman"/>
                        </a:rPr>
                        <a:t>Nop</a:t>
                      </a:r>
                      <a:endParaRPr lang="en-US" sz="1800" b="1" dirty="0">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800"/>
                        </a:spcBef>
                        <a:spcAft>
                          <a:spcPts val="0"/>
                        </a:spcAft>
                      </a:pPr>
                      <a:r>
                        <a:rPr lang="en-US" sz="1800" b="1" dirty="0">
                          <a:latin typeface="Calibri"/>
                          <a:ea typeface="Times New Roman"/>
                          <a:cs typeface="Times New Roman"/>
                        </a:rPr>
                        <a:t>Des</a:t>
                      </a:r>
                      <a:endParaRPr lang="en-US" sz="1800" b="1" dirty="0">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800"/>
                        </a:spcBef>
                        <a:spcAft>
                          <a:spcPts val="0"/>
                        </a:spcAft>
                      </a:pPr>
                      <a:r>
                        <a:rPr lang="en-US" sz="1800" b="1" dirty="0">
                          <a:latin typeface="Calibri"/>
                          <a:ea typeface="Times New Roman"/>
                          <a:cs typeface="Times New Roman"/>
                        </a:rPr>
                        <a:t>Jan</a:t>
                      </a:r>
                      <a:endParaRPr lang="en-US" sz="1800" b="1" dirty="0">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Bef>
                          <a:spcPts val="1800"/>
                        </a:spcBef>
                        <a:spcAft>
                          <a:spcPts val="0"/>
                        </a:spcAft>
                      </a:pPr>
                      <a:r>
                        <a:rPr lang="en-US" sz="1800" b="1" dirty="0">
                          <a:latin typeface="Calibri"/>
                          <a:ea typeface="Times New Roman"/>
                          <a:cs typeface="Times New Roman"/>
                        </a:rPr>
                        <a:t>Feb</a:t>
                      </a:r>
                      <a:endParaRPr lang="en-US" sz="1800" b="1" dirty="0">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975">
                <a:tc>
                  <a:txBody>
                    <a:bodyPr/>
                    <a:lstStyle/>
                    <a:p>
                      <a:pPr algn="just">
                        <a:lnSpc>
                          <a:spcPct val="150000"/>
                        </a:lnSpc>
                        <a:spcAft>
                          <a:spcPts val="0"/>
                        </a:spcAft>
                      </a:pPr>
                      <a:r>
                        <a:rPr lang="en-US" sz="1800" b="0" dirty="0" err="1">
                          <a:latin typeface="Calibri"/>
                          <a:ea typeface="Times New Roman"/>
                          <a:cs typeface="Times New Roman"/>
                        </a:rPr>
                        <a:t>Penyusunan</a:t>
                      </a:r>
                      <a:r>
                        <a:rPr lang="en-US" sz="1800" b="0" dirty="0">
                          <a:latin typeface="Calibri"/>
                          <a:ea typeface="Times New Roman"/>
                          <a:cs typeface="Times New Roman"/>
                        </a:rPr>
                        <a:t> </a:t>
                      </a:r>
                      <a:r>
                        <a:rPr lang="en-US" sz="1800" b="0" dirty="0" err="1">
                          <a:latin typeface="Calibri"/>
                          <a:ea typeface="Times New Roman"/>
                          <a:cs typeface="Times New Roman"/>
                        </a:rPr>
                        <a:t>usulan</a:t>
                      </a:r>
                      <a:r>
                        <a:rPr lang="en-US" sz="1800" b="0" dirty="0">
                          <a:latin typeface="Calibri"/>
                          <a:ea typeface="Times New Roman"/>
                          <a:cs typeface="Times New Roman"/>
                        </a:rPr>
                        <a:t> </a:t>
                      </a:r>
                      <a:r>
                        <a:rPr lang="en-US" sz="1800" b="0" dirty="0" err="1">
                          <a:latin typeface="Calibri"/>
                          <a:ea typeface="Times New Roman"/>
                          <a:cs typeface="Times New Roman"/>
                        </a:rPr>
                        <a:t>penelitian</a:t>
                      </a:r>
                      <a:endParaRPr lang="en-US" sz="1800" b="1" dirty="0">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975">
                <a:tc>
                  <a:txBody>
                    <a:bodyPr/>
                    <a:lstStyle/>
                    <a:p>
                      <a:pPr algn="just">
                        <a:lnSpc>
                          <a:spcPct val="150000"/>
                        </a:lnSpc>
                        <a:spcAft>
                          <a:spcPts val="0"/>
                        </a:spcAft>
                      </a:pPr>
                      <a:r>
                        <a:rPr lang="en-US" sz="1800" b="0">
                          <a:latin typeface="Calibri"/>
                          <a:ea typeface="Times New Roman"/>
                          <a:cs typeface="Times New Roman"/>
                        </a:rPr>
                        <a:t>Seminar usulan penelitian</a:t>
                      </a:r>
                      <a:endParaRPr lang="en-US" sz="1800" b="1">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975">
                <a:tc>
                  <a:txBody>
                    <a:bodyPr/>
                    <a:lstStyle/>
                    <a:p>
                      <a:pPr algn="just">
                        <a:lnSpc>
                          <a:spcPct val="150000"/>
                        </a:lnSpc>
                        <a:spcAft>
                          <a:spcPts val="0"/>
                        </a:spcAft>
                      </a:pPr>
                      <a:r>
                        <a:rPr lang="en-US" sz="1800" b="0">
                          <a:latin typeface="Calibri"/>
                          <a:ea typeface="Times New Roman"/>
                          <a:cs typeface="Times New Roman"/>
                        </a:rPr>
                        <a:t>Pengumpulan data</a:t>
                      </a:r>
                      <a:endParaRPr lang="en-US" sz="1800" b="1">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975">
                <a:tc>
                  <a:txBody>
                    <a:bodyPr/>
                    <a:lstStyle/>
                    <a:p>
                      <a:pPr algn="just">
                        <a:lnSpc>
                          <a:spcPct val="150000"/>
                        </a:lnSpc>
                        <a:spcAft>
                          <a:spcPts val="0"/>
                        </a:spcAft>
                      </a:pPr>
                      <a:r>
                        <a:rPr lang="en-US" sz="1800" b="0">
                          <a:latin typeface="Calibri"/>
                          <a:ea typeface="Times New Roman"/>
                          <a:cs typeface="Times New Roman"/>
                        </a:rPr>
                        <a:t>Analisa data</a:t>
                      </a:r>
                      <a:endParaRPr lang="en-US" sz="1800" b="1">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4975">
                <a:tc>
                  <a:txBody>
                    <a:bodyPr/>
                    <a:lstStyle/>
                    <a:p>
                      <a:pPr algn="just">
                        <a:lnSpc>
                          <a:spcPct val="150000"/>
                        </a:lnSpc>
                        <a:spcAft>
                          <a:spcPts val="0"/>
                        </a:spcAft>
                      </a:pPr>
                      <a:r>
                        <a:rPr lang="en-US" sz="1800" b="0">
                          <a:latin typeface="Calibri"/>
                          <a:ea typeface="Times New Roman"/>
                          <a:cs typeface="Times New Roman"/>
                        </a:rPr>
                        <a:t>Penulisan laporan </a:t>
                      </a:r>
                      <a:endParaRPr lang="en-US" sz="1800" b="1">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r>
              <a:tr h="414975">
                <a:tc>
                  <a:txBody>
                    <a:bodyPr/>
                    <a:lstStyle/>
                    <a:p>
                      <a:pPr algn="just">
                        <a:lnSpc>
                          <a:spcPct val="150000"/>
                        </a:lnSpc>
                        <a:spcAft>
                          <a:spcPts val="0"/>
                        </a:spcAft>
                      </a:pPr>
                      <a:r>
                        <a:rPr lang="en-US" sz="1800" b="0">
                          <a:latin typeface="Calibri"/>
                          <a:ea typeface="Times New Roman"/>
                          <a:cs typeface="Times New Roman"/>
                        </a:rPr>
                        <a:t>Ujian Sidang</a:t>
                      </a:r>
                      <a:endParaRPr lang="en-US" sz="1800" b="1">
                        <a:latin typeface="Tahoma"/>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pPr>
                      <a:endParaRPr lang="en-US" sz="1800" b="0" dirty="0">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pattFill prst="pct25">
                      <a:fgClr>
                        <a:srgbClr val="FFFFFF"/>
                      </a:fgClr>
                      <a:bgClr>
                        <a:srgbClr val="BFBFBF"/>
                      </a:bgClr>
                    </a:pattFill>
                  </a:tcPr>
                </a:tc>
              </a:tr>
            </a:tbl>
          </a:graphicData>
        </a:graphic>
      </p:graphicFrame>
      <p:sp>
        <p:nvSpPr>
          <p:cNvPr id="3073" name="AutoShape 1"/>
          <p:cNvSpPr>
            <a:spLocks noChangeShapeType="1"/>
          </p:cNvSpPr>
          <p:nvPr/>
        </p:nvSpPr>
        <p:spPr bwMode="auto">
          <a:xfrm>
            <a:off x="-84138" y="20638"/>
            <a:ext cx="2000251" cy="323850"/>
          </a:xfrm>
          <a:prstGeom prst="straightConnector1">
            <a:avLst/>
          </a:prstGeom>
          <a:no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14628"/>
            <a:ext cx="8229600" cy="1143000"/>
          </a:xfrm>
        </p:spPr>
        <p:txBody>
          <a:bodyPr/>
          <a:lstStyle/>
          <a:p>
            <a:pPr algn="ctr"/>
            <a:r>
              <a:rPr lang="en-US" dirty="0" err="1" smtClean="0"/>
              <a:t>Sekian</a:t>
            </a:r>
            <a:r>
              <a:rPr lang="en-US" dirty="0" smtClean="0"/>
              <a:t> &amp; </a:t>
            </a:r>
            <a:r>
              <a:rPr lang="en-US" dirty="0" err="1" smtClean="0"/>
              <a:t>Terima</a:t>
            </a:r>
            <a:r>
              <a:rPr lang="en-US" dirty="0" smtClean="0"/>
              <a:t> </a:t>
            </a:r>
            <a:r>
              <a:rPr lang="en-US" dirty="0" err="1" smtClean="0"/>
              <a:t>Kasih</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071570"/>
          </a:xfrm>
        </p:spPr>
        <p:txBody>
          <a:bodyPr/>
          <a:lstStyle/>
          <a:p>
            <a:pPr algn="ctr"/>
            <a:r>
              <a:rPr lang="en-US" dirty="0" smtClean="0"/>
              <a:t>LAHIRNYA  MASALAH</a:t>
            </a:r>
            <a:endParaRPr lang="en-US" dirty="0"/>
          </a:p>
        </p:txBody>
      </p:sp>
      <p:graphicFrame>
        <p:nvGraphicFramePr>
          <p:cNvPr id="4" name="Content Placeholder 3"/>
          <p:cNvGraphicFramePr>
            <a:graphicFrameLocks noGrp="1"/>
          </p:cNvGraphicFramePr>
          <p:nvPr>
            <p:ph idx="1"/>
          </p:nvPr>
        </p:nvGraphicFramePr>
        <p:xfrm>
          <a:off x="457200" y="2179638"/>
          <a:ext cx="8229600" cy="4114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28"/>
            <a:ext cx="8229600" cy="1057292"/>
          </a:xfrm>
        </p:spPr>
        <p:txBody>
          <a:bodyPr/>
          <a:lstStyle/>
          <a:p>
            <a:pPr algn="r"/>
            <a:r>
              <a:rPr lang="en-US" dirty="0" smtClean="0"/>
              <a:t>KRITERIA  MASALAH</a:t>
            </a:r>
            <a:endParaRPr lang="en-US" dirty="0"/>
          </a:p>
        </p:txBody>
      </p:sp>
      <p:graphicFrame>
        <p:nvGraphicFramePr>
          <p:cNvPr id="4" name="Content Placeholder 3"/>
          <p:cNvGraphicFramePr>
            <a:graphicFrameLocks noGrp="1"/>
          </p:cNvGraphicFramePr>
          <p:nvPr>
            <p:ph idx="1"/>
          </p:nvPr>
        </p:nvGraphicFramePr>
        <p:xfrm>
          <a:off x="457200" y="1643050"/>
          <a:ext cx="8229600" cy="485778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p:cNvSpPr txBox="1"/>
          <p:nvPr/>
        </p:nvSpPr>
        <p:spPr>
          <a:xfrm>
            <a:off x="1214414" y="2038641"/>
            <a:ext cx="642942" cy="461665"/>
          </a:xfrm>
          <a:prstGeom prst="rect">
            <a:avLst/>
          </a:prstGeom>
          <a:noFill/>
        </p:spPr>
        <p:txBody>
          <a:bodyPr wrap="square" rtlCol="0">
            <a:spAutoFit/>
          </a:bodyPr>
          <a:lstStyle/>
          <a:p>
            <a:pPr algn="ctr"/>
            <a:r>
              <a:rPr lang="en-US" sz="2400" b="1" dirty="0" smtClean="0">
                <a:solidFill>
                  <a:srgbClr val="FF0000"/>
                </a:solidFill>
              </a:rPr>
              <a:t>1</a:t>
            </a:r>
            <a:endParaRPr lang="en-US" sz="2400" b="1" dirty="0">
              <a:solidFill>
                <a:srgbClr val="FF0000"/>
              </a:solidFill>
            </a:endParaRPr>
          </a:p>
        </p:txBody>
      </p:sp>
      <p:sp>
        <p:nvSpPr>
          <p:cNvPr id="6" name="TextBox 5"/>
          <p:cNvSpPr txBox="1"/>
          <p:nvPr/>
        </p:nvSpPr>
        <p:spPr>
          <a:xfrm>
            <a:off x="4071934" y="2038641"/>
            <a:ext cx="642942" cy="461665"/>
          </a:xfrm>
          <a:prstGeom prst="rect">
            <a:avLst/>
          </a:prstGeom>
          <a:noFill/>
        </p:spPr>
        <p:txBody>
          <a:bodyPr wrap="square" rtlCol="0">
            <a:spAutoFit/>
          </a:bodyPr>
          <a:lstStyle/>
          <a:p>
            <a:pPr algn="ctr"/>
            <a:r>
              <a:rPr lang="en-US" sz="2400" b="1" dirty="0">
                <a:solidFill>
                  <a:srgbClr val="FF0000"/>
                </a:solidFill>
              </a:rPr>
              <a:t>2</a:t>
            </a:r>
            <a:endParaRPr lang="en-US" sz="2400" b="1" dirty="0">
              <a:solidFill>
                <a:srgbClr val="FF0000"/>
              </a:solidFill>
            </a:endParaRPr>
          </a:p>
        </p:txBody>
      </p:sp>
      <p:sp>
        <p:nvSpPr>
          <p:cNvPr id="7" name="TextBox 6"/>
          <p:cNvSpPr txBox="1"/>
          <p:nvPr/>
        </p:nvSpPr>
        <p:spPr>
          <a:xfrm>
            <a:off x="7000892" y="2038641"/>
            <a:ext cx="642942" cy="461665"/>
          </a:xfrm>
          <a:prstGeom prst="rect">
            <a:avLst/>
          </a:prstGeom>
          <a:noFill/>
        </p:spPr>
        <p:txBody>
          <a:bodyPr wrap="square" rtlCol="0">
            <a:spAutoFit/>
          </a:bodyPr>
          <a:lstStyle/>
          <a:p>
            <a:pPr algn="ctr"/>
            <a:r>
              <a:rPr lang="en-US" sz="2400" b="1" dirty="0" smtClean="0">
                <a:solidFill>
                  <a:srgbClr val="FF0000"/>
                </a:solidFill>
              </a:rPr>
              <a:t>3</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JENIS  PERTANYAAN  PENELITIAN</a:t>
            </a:r>
            <a:endParaRPr lang="en-US" dirty="0"/>
          </a:p>
        </p:txBody>
      </p:sp>
      <p:sp>
        <p:nvSpPr>
          <p:cNvPr id="3" name="Content Placeholder 2"/>
          <p:cNvSpPr>
            <a:spLocks noGrp="1"/>
          </p:cNvSpPr>
          <p:nvPr>
            <p:ph idx="1"/>
          </p:nvPr>
        </p:nvSpPr>
        <p:spPr/>
        <p:txBody>
          <a:bodyPr>
            <a:normAutofit/>
          </a:bodyPr>
          <a:lstStyle/>
          <a:p>
            <a:pPr marL="742950" lvl="0" indent="-742950">
              <a:buFont typeface="+mj-lt"/>
              <a:buAutoNum type="arabicPeriod"/>
            </a:pPr>
            <a:r>
              <a:rPr lang="en-US" sz="3600" dirty="0" err="1" smtClean="0"/>
              <a:t>Pertanyaan</a:t>
            </a:r>
            <a:r>
              <a:rPr lang="en-US" sz="3600" dirty="0" smtClean="0"/>
              <a:t> </a:t>
            </a:r>
            <a:r>
              <a:rPr lang="en-US" sz="3600" dirty="0" err="1" smtClean="0"/>
              <a:t>tentang</a:t>
            </a:r>
            <a:r>
              <a:rPr lang="en-US" sz="3600" dirty="0" smtClean="0"/>
              <a:t> </a:t>
            </a:r>
            <a:r>
              <a:rPr lang="en-US" sz="3600" dirty="0" err="1" smtClean="0"/>
              <a:t>karakteristik</a:t>
            </a:r>
            <a:r>
              <a:rPr lang="en-US" sz="3600" dirty="0" smtClean="0"/>
              <a:t> </a:t>
            </a:r>
            <a:r>
              <a:rPr lang="en-US" sz="3600" dirty="0" err="1" smtClean="0"/>
              <a:t>suatu</a:t>
            </a:r>
            <a:r>
              <a:rPr lang="en-US" sz="3600" dirty="0" smtClean="0"/>
              <a:t> </a:t>
            </a:r>
            <a:r>
              <a:rPr lang="en-US" sz="3600" dirty="0" err="1" smtClean="0"/>
              <a:t>populasi</a:t>
            </a:r>
            <a:endParaRPr lang="en-US" sz="3600" dirty="0" smtClean="0"/>
          </a:p>
          <a:p>
            <a:pPr marL="742950" lvl="0" indent="-742950">
              <a:buFont typeface="+mj-lt"/>
              <a:buAutoNum type="arabicPeriod"/>
            </a:pPr>
            <a:r>
              <a:rPr lang="en-US" sz="3600" dirty="0" err="1" smtClean="0"/>
              <a:t>Berkaitan</a:t>
            </a:r>
            <a:r>
              <a:rPr lang="en-US" sz="3600" dirty="0" smtClean="0"/>
              <a:t> </a:t>
            </a:r>
            <a:r>
              <a:rPr lang="en-US" sz="3600" dirty="0" err="1" smtClean="0"/>
              <a:t>dari</a:t>
            </a:r>
            <a:r>
              <a:rPr lang="en-US" sz="3600" dirty="0" smtClean="0"/>
              <a:t> </a:t>
            </a:r>
            <a:r>
              <a:rPr lang="en-US" sz="3600" dirty="0" err="1" smtClean="0"/>
              <a:t>frekuensi</a:t>
            </a:r>
            <a:r>
              <a:rPr lang="en-US" sz="3600" dirty="0" smtClean="0"/>
              <a:t> </a:t>
            </a:r>
            <a:r>
              <a:rPr lang="en-US" sz="3600" dirty="0" err="1" smtClean="0"/>
              <a:t>suatu</a:t>
            </a:r>
            <a:r>
              <a:rPr lang="en-US" sz="3600" dirty="0" smtClean="0"/>
              <a:t> </a:t>
            </a:r>
            <a:r>
              <a:rPr lang="en-US" sz="3600" dirty="0" err="1" smtClean="0"/>
              <a:t>gejala</a:t>
            </a:r>
            <a:endParaRPr lang="en-US" sz="3600" dirty="0" smtClean="0"/>
          </a:p>
          <a:p>
            <a:pPr marL="742950" lvl="0" indent="-742950">
              <a:buFont typeface="+mj-lt"/>
              <a:buAutoNum type="arabicPeriod"/>
            </a:pPr>
            <a:r>
              <a:rPr lang="en-US" sz="3600" dirty="0" err="1" smtClean="0"/>
              <a:t>Hubungan</a:t>
            </a:r>
            <a:r>
              <a:rPr lang="en-US" sz="3600" dirty="0" smtClean="0"/>
              <a:t> </a:t>
            </a:r>
            <a:r>
              <a:rPr lang="en-US" sz="3600" dirty="0" err="1" smtClean="0"/>
              <a:t>antar</a:t>
            </a:r>
            <a:r>
              <a:rPr lang="en-US" sz="3600" dirty="0" smtClean="0"/>
              <a:t> </a:t>
            </a:r>
            <a:r>
              <a:rPr lang="en-US" sz="3600" dirty="0" err="1" smtClean="0"/>
              <a:t>variabel</a:t>
            </a:r>
            <a:endParaRPr lang="en-US" sz="3600" dirty="0" smtClean="0"/>
          </a:p>
          <a:p>
            <a:pPr marL="742950" lvl="0" indent="-742950">
              <a:buFont typeface="+mj-lt"/>
              <a:buAutoNum type="arabicPeriod"/>
            </a:pPr>
            <a:r>
              <a:rPr lang="en-US" sz="3600" dirty="0" err="1" smtClean="0"/>
              <a:t>Hubungan</a:t>
            </a:r>
            <a:r>
              <a:rPr lang="en-US" sz="3600" dirty="0" smtClean="0"/>
              <a:t> </a:t>
            </a:r>
            <a:r>
              <a:rPr lang="en-US" sz="3600" dirty="0" err="1" smtClean="0"/>
              <a:t>sebab</a:t>
            </a:r>
            <a:r>
              <a:rPr lang="en-US" sz="3600" dirty="0" smtClean="0"/>
              <a:t> </a:t>
            </a:r>
            <a:r>
              <a:rPr lang="en-US" sz="3600" dirty="0" err="1" smtClean="0"/>
              <a:t>akibat</a:t>
            </a:r>
            <a:r>
              <a:rPr lang="en-US" sz="3600" dirty="0" smtClean="0"/>
              <a:t> </a:t>
            </a:r>
            <a:r>
              <a:rPr lang="en-US" sz="3600" dirty="0" err="1" smtClean="0"/>
              <a:t>antara</a:t>
            </a:r>
            <a:r>
              <a:rPr lang="en-US" sz="3600" dirty="0" smtClean="0"/>
              <a:t> </a:t>
            </a:r>
            <a:r>
              <a:rPr lang="en-US" sz="3600" dirty="0" err="1" smtClean="0"/>
              <a:t>dua</a:t>
            </a:r>
            <a:r>
              <a:rPr lang="en-US" sz="3600" dirty="0" smtClean="0"/>
              <a:t> </a:t>
            </a:r>
            <a:r>
              <a:rPr lang="en-US" sz="3600" dirty="0" err="1" smtClean="0"/>
              <a:t>variabel</a:t>
            </a:r>
            <a:endParaRPr lang="en-US" sz="3600" dirty="0" smtClean="0"/>
          </a:p>
          <a:p>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804" y="2128846"/>
            <a:ext cx="8229600" cy="2871790"/>
          </a:xfrm>
        </p:spPr>
        <p:txBody>
          <a:bodyPr>
            <a:normAutofit fontScale="90000"/>
          </a:bodyPr>
          <a:lstStyle/>
          <a:p>
            <a:pPr algn="ctr"/>
            <a:r>
              <a:rPr lang="en-US" dirty="0" smtClean="0"/>
              <a:t>LANGKAH-LANGKAH MENETAPKAN, MERUMUSKAN DAN MENYUSUN SUATU PERMASALAHAN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0"/>
            <a:ext cx="8229600" cy="914416"/>
          </a:xfrm>
        </p:spPr>
        <p:txBody>
          <a:bodyPr/>
          <a:lstStyle/>
          <a:p>
            <a:pPr algn="ctr"/>
            <a:r>
              <a:rPr lang="en-US" dirty="0" err="1" smtClean="0"/>
              <a:t>Menetapkan</a:t>
            </a:r>
            <a:r>
              <a:rPr lang="en-US" dirty="0" smtClean="0"/>
              <a:t> </a:t>
            </a:r>
            <a:r>
              <a:rPr lang="en-US" dirty="0" err="1" smtClean="0"/>
              <a:t>Tema</a:t>
            </a:r>
            <a:r>
              <a:rPr lang="en-US" dirty="0" smtClean="0"/>
              <a:t> </a:t>
            </a:r>
            <a:r>
              <a:rPr lang="en-US" dirty="0" err="1" smtClean="0"/>
              <a:t>Penelitian</a:t>
            </a:r>
            <a:endParaRPr lang="en-US" dirty="0"/>
          </a:p>
        </p:txBody>
      </p:sp>
      <p:sp>
        <p:nvSpPr>
          <p:cNvPr id="3" name="Content Placeholder 2"/>
          <p:cNvSpPr>
            <a:spLocks noGrp="1"/>
          </p:cNvSpPr>
          <p:nvPr>
            <p:ph idx="1"/>
          </p:nvPr>
        </p:nvSpPr>
        <p:spPr>
          <a:xfrm>
            <a:off x="457200" y="1500174"/>
            <a:ext cx="8229600" cy="5143536"/>
          </a:xfrm>
        </p:spPr>
        <p:txBody>
          <a:bodyPr>
            <a:normAutofit fontScale="92500" lnSpcReduction="20000"/>
          </a:bodyPr>
          <a:lstStyle/>
          <a:p>
            <a:pPr marL="0" indent="0">
              <a:buNone/>
            </a:pPr>
            <a:r>
              <a:rPr lang="en-US" dirty="0" err="1" smtClean="0"/>
              <a:t>Sekurang-kurangnya</a:t>
            </a:r>
            <a:r>
              <a:rPr lang="en-US" dirty="0" smtClean="0"/>
              <a:t> </a:t>
            </a:r>
            <a:r>
              <a:rPr lang="en-US" dirty="0" err="1" smtClean="0"/>
              <a:t>ada</a:t>
            </a:r>
            <a:r>
              <a:rPr lang="en-US" dirty="0" smtClean="0"/>
              <a:t>  </a:t>
            </a:r>
            <a:r>
              <a:rPr lang="en-US" dirty="0" err="1" smtClean="0"/>
              <a:t>tiga</a:t>
            </a:r>
            <a:r>
              <a:rPr lang="en-US" dirty="0" smtClean="0"/>
              <a:t> </a:t>
            </a:r>
            <a:r>
              <a:rPr lang="en-US" dirty="0" err="1" smtClean="0"/>
              <a:t>sumber</a:t>
            </a:r>
            <a:r>
              <a:rPr lang="en-US" dirty="0" smtClean="0"/>
              <a:t> </a:t>
            </a:r>
            <a:r>
              <a:rPr lang="en-US" dirty="0" err="1" smtClean="0"/>
              <a:t>awal</a:t>
            </a:r>
            <a:r>
              <a:rPr lang="en-US" dirty="0" smtClean="0"/>
              <a:t> </a:t>
            </a:r>
            <a:r>
              <a:rPr lang="en-US" dirty="0" err="1" smtClean="0"/>
              <a:t>untuk</a:t>
            </a:r>
            <a:r>
              <a:rPr lang="en-US" dirty="0" smtClean="0"/>
              <a:t> </a:t>
            </a:r>
            <a:r>
              <a:rPr lang="en-US" dirty="0" err="1" smtClean="0"/>
              <a:t>memperoleh</a:t>
            </a:r>
            <a:r>
              <a:rPr lang="en-US" dirty="0" smtClean="0"/>
              <a:t> TEMA </a:t>
            </a:r>
            <a:r>
              <a:rPr lang="en-US" dirty="0" err="1" smtClean="0"/>
              <a:t>mengenai</a:t>
            </a:r>
            <a:r>
              <a:rPr lang="en-US" dirty="0" smtClean="0"/>
              <a:t> </a:t>
            </a:r>
            <a:r>
              <a:rPr lang="en-US" dirty="0" err="1" smtClean="0"/>
              <a:t>suatu</a:t>
            </a:r>
            <a:r>
              <a:rPr lang="en-US" dirty="0" smtClean="0"/>
              <a:t> </a:t>
            </a:r>
            <a:r>
              <a:rPr lang="en-US" dirty="0" err="1" smtClean="0"/>
              <a:t>permasalahan</a:t>
            </a:r>
            <a:r>
              <a:rPr lang="en-US" dirty="0" smtClean="0"/>
              <a:t> </a:t>
            </a:r>
            <a:r>
              <a:rPr lang="en-US" dirty="0" err="1" smtClean="0"/>
              <a:t>penelitian</a:t>
            </a:r>
            <a:r>
              <a:rPr lang="en-US" dirty="0" smtClean="0"/>
              <a:t>, </a:t>
            </a:r>
            <a:r>
              <a:rPr lang="en-US" dirty="0" err="1" smtClean="0"/>
              <a:t>yaitu</a:t>
            </a:r>
            <a:r>
              <a:rPr lang="en-US" dirty="0" smtClean="0"/>
              <a:t>:</a:t>
            </a:r>
          </a:p>
          <a:p>
            <a:pPr marL="0" indent="0">
              <a:buNone/>
            </a:pPr>
            <a:endParaRPr lang="en-US" sz="1200" dirty="0" smtClean="0"/>
          </a:p>
          <a:p>
            <a:pPr marL="514350" lvl="0" indent="-514350">
              <a:buFont typeface="+mj-lt"/>
              <a:buAutoNum type="arabicPeriod"/>
            </a:pPr>
            <a:r>
              <a:rPr lang="en-US" dirty="0" err="1" smtClean="0"/>
              <a:t>Diri</a:t>
            </a:r>
            <a:r>
              <a:rPr lang="en-US" dirty="0" smtClean="0"/>
              <a:t> </a:t>
            </a:r>
            <a:r>
              <a:rPr lang="en-US" dirty="0" err="1" smtClean="0"/>
              <a:t>sendiri</a:t>
            </a:r>
            <a:r>
              <a:rPr lang="en-US" dirty="0" smtClean="0"/>
              <a:t>, </a:t>
            </a:r>
            <a:r>
              <a:rPr lang="en-US" dirty="0" err="1" smtClean="0"/>
              <a:t>mendasarkan</a:t>
            </a:r>
            <a:r>
              <a:rPr lang="en-US" dirty="0" smtClean="0"/>
              <a:t> </a:t>
            </a:r>
            <a:r>
              <a:rPr lang="en-US" dirty="0" err="1" smtClean="0"/>
              <a:t>pada</a:t>
            </a:r>
            <a:r>
              <a:rPr lang="en-US" dirty="0" smtClean="0"/>
              <a:t> </a:t>
            </a:r>
            <a:r>
              <a:rPr lang="en-US" dirty="0" err="1" smtClean="0"/>
              <a:t>pengetahuan</a:t>
            </a:r>
            <a:r>
              <a:rPr lang="en-US" dirty="0" smtClean="0"/>
              <a:t>, </a:t>
            </a:r>
            <a:r>
              <a:rPr lang="en-US" dirty="0" err="1" smtClean="0"/>
              <a:t>pengalaman</a:t>
            </a:r>
            <a:r>
              <a:rPr lang="en-US" dirty="0" smtClean="0"/>
              <a:t> </a:t>
            </a:r>
            <a:r>
              <a:rPr lang="en-US" dirty="0" err="1" smtClean="0"/>
              <a:t>dan</a:t>
            </a:r>
            <a:r>
              <a:rPr lang="en-US" dirty="0" smtClean="0"/>
              <a:t> </a:t>
            </a:r>
            <a:r>
              <a:rPr lang="en-US" dirty="0" err="1" smtClean="0"/>
              <a:t>pengamatan</a:t>
            </a:r>
            <a:r>
              <a:rPr lang="en-US" dirty="0" smtClean="0"/>
              <a:t> </a:t>
            </a:r>
            <a:r>
              <a:rPr lang="en-US" dirty="0" err="1" smtClean="0"/>
              <a:t>diri</a:t>
            </a:r>
            <a:r>
              <a:rPr lang="en-US" dirty="0" smtClean="0"/>
              <a:t> </a:t>
            </a:r>
            <a:r>
              <a:rPr lang="en-US" dirty="0" err="1" smtClean="0"/>
              <a:t>sendiri</a:t>
            </a:r>
            <a:r>
              <a:rPr lang="en-US" dirty="0" smtClean="0"/>
              <a:t> </a:t>
            </a:r>
            <a:r>
              <a:rPr lang="en-US" dirty="0" err="1" smtClean="0"/>
              <a:t>terhadap</a:t>
            </a:r>
            <a:r>
              <a:rPr lang="en-US" dirty="0" smtClean="0"/>
              <a:t> </a:t>
            </a:r>
            <a:r>
              <a:rPr lang="en-US" dirty="0" err="1" smtClean="0"/>
              <a:t>hal</a:t>
            </a:r>
            <a:r>
              <a:rPr lang="en-US" dirty="0" smtClean="0"/>
              <a:t> yang </a:t>
            </a:r>
            <a:r>
              <a:rPr lang="en-US" dirty="0" err="1" smtClean="0"/>
              <a:t>dapat</a:t>
            </a:r>
            <a:r>
              <a:rPr lang="en-US" dirty="0" smtClean="0"/>
              <a:t> </a:t>
            </a:r>
            <a:r>
              <a:rPr lang="en-US" dirty="0" err="1" smtClean="0"/>
              <a:t>dijadikan</a:t>
            </a:r>
            <a:r>
              <a:rPr lang="en-US" dirty="0" smtClean="0"/>
              <a:t> </a:t>
            </a:r>
            <a:r>
              <a:rPr lang="en-US" dirty="0" err="1" smtClean="0"/>
              <a:t>permasalahan</a:t>
            </a:r>
            <a:r>
              <a:rPr lang="en-US" dirty="0" smtClean="0"/>
              <a:t> </a:t>
            </a:r>
            <a:r>
              <a:rPr lang="en-US" dirty="0" err="1" smtClean="0"/>
              <a:t>penelitian</a:t>
            </a:r>
            <a:r>
              <a:rPr lang="en-US" dirty="0" smtClean="0"/>
              <a:t>.</a:t>
            </a:r>
          </a:p>
          <a:p>
            <a:pPr marL="514350" lvl="0" indent="-514350">
              <a:buFont typeface="+mj-lt"/>
              <a:buAutoNum type="arabicPeriod"/>
            </a:pPr>
            <a:r>
              <a:rPr lang="en-US" dirty="0" err="1" smtClean="0"/>
              <a:t>Orang</a:t>
            </a:r>
            <a:r>
              <a:rPr lang="en-US" dirty="0" smtClean="0"/>
              <a:t> lain, </a:t>
            </a:r>
            <a:r>
              <a:rPr lang="en-US" dirty="0" err="1" smtClean="0"/>
              <a:t>mendasarkan</a:t>
            </a:r>
            <a:r>
              <a:rPr lang="en-US" dirty="0" smtClean="0"/>
              <a:t> </a:t>
            </a:r>
            <a:r>
              <a:rPr lang="en-US" dirty="0" err="1" smtClean="0"/>
              <a:t>pada</a:t>
            </a:r>
            <a:r>
              <a:rPr lang="en-US" dirty="0" smtClean="0"/>
              <a:t> </a:t>
            </a:r>
            <a:r>
              <a:rPr lang="en-US" dirty="0" err="1" smtClean="0"/>
              <a:t>pengetahuan</a:t>
            </a:r>
            <a:r>
              <a:rPr lang="en-US" dirty="0" smtClean="0"/>
              <a:t>, </a:t>
            </a:r>
            <a:r>
              <a:rPr lang="en-US" dirty="0" err="1" smtClean="0"/>
              <a:t>pengalaman</a:t>
            </a:r>
            <a:r>
              <a:rPr lang="en-US" dirty="0" smtClean="0"/>
              <a:t> </a:t>
            </a:r>
            <a:r>
              <a:rPr lang="en-US" dirty="0" err="1" smtClean="0"/>
              <a:t>dan</a:t>
            </a:r>
            <a:r>
              <a:rPr lang="en-US" dirty="0" smtClean="0"/>
              <a:t> </a:t>
            </a:r>
            <a:r>
              <a:rPr lang="en-US" dirty="0" err="1" smtClean="0"/>
              <a:t>pengamatan</a:t>
            </a:r>
            <a:r>
              <a:rPr lang="en-US" dirty="0" smtClean="0"/>
              <a:t> </a:t>
            </a:r>
            <a:r>
              <a:rPr lang="en-US" dirty="0" err="1" smtClean="0"/>
              <a:t>orang</a:t>
            </a:r>
            <a:r>
              <a:rPr lang="en-US" dirty="0" smtClean="0"/>
              <a:t> lain </a:t>
            </a:r>
            <a:r>
              <a:rPr lang="en-US" dirty="0" err="1" smtClean="0"/>
              <a:t>mengenai</a:t>
            </a:r>
            <a:r>
              <a:rPr lang="en-US" dirty="0" smtClean="0"/>
              <a:t> </a:t>
            </a:r>
            <a:r>
              <a:rPr lang="en-US" dirty="0" err="1" smtClean="0"/>
              <a:t>hal</a:t>
            </a:r>
            <a:r>
              <a:rPr lang="en-US" dirty="0" smtClean="0"/>
              <a:t> yang </a:t>
            </a:r>
            <a:r>
              <a:rPr lang="en-US" dirty="0" err="1" smtClean="0"/>
              <a:t>dapat</a:t>
            </a:r>
            <a:r>
              <a:rPr lang="en-US" dirty="0" smtClean="0"/>
              <a:t> </a:t>
            </a:r>
            <a:r>
              <a:rPr lang="en-US" dirty="0" err="1" smtClean="0"/>
              <a:t>dijadikan</a:t>
            </a:r>
            <a:r>
              <a:rPr lang="en-US" dirty="0" smtClean="0"/>
              <a:t> </a:t>
            </a:r>
            <a:r>
              <a:rPr lang="en-US" dirty="0" err="1" smtClean="0"/>
              <a:t>permasalahan</a:t>
            </a:r>
            <a:r>
              <a:rPr lang="en-US" dirty="0" smtClean="0"/>
              <a:t> </a:t>
            </a:r>
            <a:r>
              <a:rPr lang="en-US" dirty="0" err="1" smtClean="0"/>
              <a:t>penelitian</a:t>
            </a:r>
            <a:r>
              <a:rPr lang="en-US" dirty="0" smtClean="0"/>
              <a:t>.</a:t>
            </a:r>
          </a:p>
          <a:p>
            <a:pPr marL="514350" lvl="0" indent="-514350">
              <a:buFont typeface="+mj-lt"/>
              <a:buAutoNum type="arabicPeriod"/>
            </a:pPr>
            <a:r>
              <a:rPr lang="en-US" dirty="0" err="1" smtClean="0"/>
              <a:t>Tulisan</a:t>
            </a:r>
            <a:r>
              <a:rPr lang="en-US" dirty="0" smtClean="0"/>
              <a:t> </a:t>
            </a:r>
            <a:r>
              <a:rPr lang="en-US" dirty="0" err="1" smtClean="0"/>
              <a:t>atau</a:t>
            </a:r>
            <a:r>
              <a:rPr lang="en-US" dirty="0" smtClean="0"/>
              <a:t> </a:t>
            </a:r>
            <a:r>
              <a:rPr lang="en-US" dirty="0" err="1" smtClean="0"/>
              <a:t>karya</a:t>
            </a:r>
            <a:r>
              <a:rPr lang="en-US" dirty="0" smtClean="0"/>
              <a:t> </a:t>
            </a:r>
            <a:r>
              <a:rPr lang="en-US" dirty="0" err="1" smtClean="0"/>
              <a:t>ilmiah</a:t>
            </a:r>
            <a:r>
              <a:rPr lang="en-US" dirty="0" smtClean="0"/>
              <a:t>, </a:t>
            </a:r>
            <a:r>
              <a:rPr lang="en-US" dirty="0" err="1" smtClean="0"/>
              <a:t>dengan</a:t>
            </a:r>
            <a:r>
              <a:rPr lang="en-US" dirty="0" smtClean="0"/>
              <a:t> </a:t>
            </a:r>
            <a:r>
              <a:rPr lang="en-US" dirty="0" err="1" smtClean="0"/>
              <a:t>membaca</a:t>
            </a:r>
            <a:r>
              <a:rPr lang="en-US" dirty="0" smtClean="0"/>
              <a:t>  </a:t>
            </a:r>
            <a:r>
              <a:rPr lang="en-US" dirty="0" err="1" smtClean="0"/>
              <a:t>secara</a:t>
            </a:r>
            <a:r>
              <a:rPr lang="en-US" dirty="0" smtClean="0"/>
              <a:t> </a:t>
            </a:r>
            <a:r>
              <a:rPr lang="en-US" dirty="0" err="1" smtClean="0"/>
              <a:t>kritis</a:t>
            </a:r>
            <a:r>
              <a:rPr lang="en-US" dirty="0" smtClean="0"/>
              <a:t> </a:t>
            </a:r>
            <a:r>
              <a:rPr lang="en-US" dirty="0" err="1" smtClean="0"/>
              <a:t>berbagai</a:t>
            </a:r>
            <a:r>
              <a:rPr lang="en-US" dirty="0" smtClean="0"/>
              <a:t> </a:t>
            </a:r>
            <a:r>
              <a:rPr lang="en-US" dirty="0" err="1" smtClean="0"/>
              <a:t>tulisan</a:t>
            </a:r>
            <a:r>
              <a:rPr lang="en-US" dirty="0" smtClean="0"/>
              <a:t>, </a:t>
            </a:r>
            <a:r>
              <a:rPr lang="en-US" dirty="0" err="1" smtClean="0"/>
              <a:t>karya</a:t>
            </a:r>
            <a:r>
              <a:rPr lang="en-US" dirty="0" smtClean="0"/>
              <a:t> </a:t>
            </a:r>
            <a:r>
              <a:rPr lang="en-US" dirty="0" err="1" smtClean="0"/>
              <a:t>ilmiah</a:t>
            </a:r>
            <a:r>
              <a:rPr lang="en-US" dirty="0" smtClean="0"/>
              <a:t> </a:t>
            </a:r>
            <a:r>
              <a:rPr lang="en-US" dirty="0" err="1" smtClean="0"/>
              <a:t>atau</a:t>
            </a:r>
            <a:r>
              <a:rPr lang="en-US" dirty="0" smtClean="0"/>
              <a:t> </a:t>
            </a:r>
            <a:r>
              <a:rPr lang="en-US" dirty="0" err="1" smtClean="0"/>
              <a:t>laporan</a:t>
            </a:r>
            <a:r>
              <a:rPr lang="en-US" dirty="0" smtClean="0"/>
              <a:t> </a:t>
            </a:r>
            <a:r>
              <a:rPr lang="en-US" dirty="0" err="1" smtClean="0"/>
              <a:t>penelitian</a:t>
            </a:r>
            <a:r>
              <a:rPr lang="en-US" dirty="0" smtClean="0"/>
              <a:t> </a:t>
            </a:r>
            <a:r>
              <a:rPr lang="en-US" dirty="0" err="1" smtClean="0"/>
              <a:t>mengenai</a:t>
            </a:r>
            <a:r>
              <a:rPr lang="en-US" dirty="0" smtClean="0"/>
              <a:t> </a:t>
            </a:r>
            <a:r>
              <a:rPr lang="en-US" dirty="0" err="1" smtClean="0"/>
              <a:t>hal</a:t>
            </a:r>
            <a:r>
              <a:rPr lang="en-US" dirty="0" smtClean="0"/>
              <a:t>  yang </a:t>
            </a:r>
            <a:r>
              <a:rPr lang="en-US" dirty="0" err="1" smtClean="0"/>
              <a:t>dapat</a:t>
            </a:r>
            <a:r>
              <a:rPr lang="en-US" dirty="0" smtClean="0"/>
              <a:t> </a:t>
            </a:r>
            <a:r>
              <a:rPr lang="en-US" dirty="0" err="1" smtClean="0"/>
              <a:t>dijadikan</a:t>
            </a:r>
            <a:r>
              <a:rPr lang="en-US" dirty="0" smtClean="0"/>
              <a:t> </a:t>
            </a:r>
            <a:r>
              <a:rPr lang="en-US" dirty="0" err="1" smtClean="0"/>
              <a:t>fokus</a:t>
            </a:r>
            <a:r>
              <a:rPr lang="en-US" dirty="0" smtClean="0"/>
              <a:t> </a:t>
            </a:r>
            <a:r>
              <a:rPr lang="en-US" dirty="0" err="1" smtClean="0"/>
              <a:t>perhatian</a:t>
            </a:r>
            <a:r>
              <a:rPr lang="en-US" dirty="0" smtClean="0"/>
              <a:t> </a:t>
            </a:r>
            <a:r>
              <a:rPr lang="en-US" dirty="0" err="1" smtClean="0"/>
              <a:t>penelitian</a:t>
            </a:r>
            <a:r>
              <a:rPr lang="en-US" dirty="0" smtClean="0"/>
              <a:t> </a:t>
            </a:r>
            <a:r>
              <a:rPr lang="en-US" dirty="0" err="1" smtClean="0"/>
              <a:t>Anda</a:t>
            </a:r>
            <a:r>
              <a:rPr lang="en-US" dirty="0" smtClean="0"/>
              <a:t>.</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857916"/>
          </a:xfrm>
        </p:spPr>
        <p:txBody>
          <a:bodyPr>
            <a:normAutofit/>
          </a:bodyPr>
          <a:lstStyle/>
          <a:p>
            <a:pPr marL="182563" indent="0" algn="ctr">
              <a:buNone/>
            </a:pPr>
            <a:r>
              <a:rPr lang="de-DE" sz="3200" dirty="0" smtClean="0">
                <a:solidFill>
                  <a:schemeClr val="accent2">
                    <a:lumMod val="60000"/>
                    <a:lumOff val="40000"/>
                  </a:schemeClr>
                </a:solidFill>
              </a:rPr>
              <a:t>Inventarisasi tema-tema yang ada dalam benak Anda, kemudian buatlah dalam sebuah daftar. Untuk menetapkan tema yang paling sesuai dengan maksud dan tujuan penelitian dapat dilakukan dengan cara mempertanyakan satu per satu tema tersebut dengan pertanyaan-pertanyaan yang mengangkut pentingnya, manfaatnya, luas cakupannya, kemampuan peneliti (waktu, biaya, dlsb) dan aktualitas serta sifat inovasinya.</a:t>
            </a:r>
            <a:endParaRPr lang="en-US" sz="3200" dirty="0" smtClean="0">
              <a:solidFill>
                <a:schemeClr val="accent2">
                  <a:lumMod val="60000"/>
                  <a:lumOff val="40000"/>
                </a:schemeClr>
              </a:solidFill>
            </a:endParaRPr>
          </a:p>
          <a:p>
            <a:pPr marL="182563" indent="0" algn="ctr">
              <a:buNone/>
            </a:pPr>
            <a:endParaRPr lang="en-US" sz="3200" dirty="0">
              <a:solidFill>
                <a:schemeClr val="accent2">
                  <a:lumMod val="60000"/>
                  <a:lumOff val="40000"/>
                </a:schemeClr>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343044"/>
          </a:xfrm>
        </p:spPr>
        <p:txBody>
          <a:bodyPr>
            <a:normAutofit fontScale="90000"/>
          </a:bodyPr>
          <a:lstStyle/>
          <a:p>
            <a:pPr algn="ctr"/>
            <a:r>
              <a:rPr lang="de-DE" dirty="0" smtClean="0"/>
              <a:t>Menentukan Topik Yang Sesuai Dengan Tema Penelitian</a:t>
            </a:r>
            <a:endParaRPr lang="en-US" dirty="0"/>
          </a:p>
        </p:txBody>
      </p:sp>
      <p:graphicFrame>
        <p:nvGraphicFramePr>
          <p:cNvPr id="3" name="Table 2"/>
          <p:cNvGraphicFramePr>
            <a:graphicFrameLocks noGrp="1"/>
          </p:cNvGraphicFramePr>
          <p:nvPr/>
        </p:nvGraphicFramePr>
        <p:xfrm>
          <a:off x="1785918" y="1571612"/>
          <a:ext cx="5643602" cy="5000646"/>
        </p:xfrm>
        <a:graphic>
          <a:graphicData uri="http://schemas.openxmlformats.org/drawingml/2006/table">
            <a:tbl>
              <a:tblPr/>
              <a:tblGrid>
                <a:gridCol w="1848850"/>
                <a:gridCol w="2031125"/>
                <a:gridCol w="1763627"/>
              </a:tblGrid>
              <a:tr h="277813">
                <a:tc>
                  <a:txBody>
                    <a:bodyPr/>
                    <a:lstStyle/>
                    <a:p>
                      <a:pPr algn="ctr">
                        <a:spcAft>
                          <a:spcPts val="0"/>
                        </a:spcAft>
                      </a:pPr>
                      <a:r>
                        <a:rPr lang="id-ID" sz="900" b="1">
                          <a:latin typeface="Times New Roman"/>
                          <a:ea typeface="Calibri"/>
                          <a:cs typeface="Times New Roman"/>
                        </a:rPr>
                        <a:t>KELOMPOK 1</a:t>
                      </a:r>
                      <a:endParaRPr lang="en-US" sz="900">
                        <a:latin typeface="Calibri"/>
                        <a:ea typeface="Calibri"/>
                        <a:cs typeface="Times New Roman"/>
                      </a:endParaRPr>
                    </a:p>
                    <a:p>
                      <a:pPr algn="ctr">
                        <a:spcAft>
                          <a:spcPts val="0"/>
                        </a:spcAft>
                      </a:pPr>
                      <a:r>
                        <a:rPr lang="id-ID" sz="900" b="1">
                          <a:latin typeface="Times New Roman"/>
                          <a:ea typeface="Calibri"/>
                          <a:cs typeface="Times New Roman"/>
                        </a:rPr>
                        <a:t>(Peran Militer)</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900" b="1">
                          <a:latin typeface="Times New Roman"/>
                          <a:ea typeface="Calibri"/>
                          <a:cs typeface="Times New Roman"/>
                        </a:rPr>
                        <a:t>KELOMPOK 2</a:t>
                      </a:r>
                      <a:endParaRPr lang="en-US" sz="900">
                        <a:latin typeface="Calibri"/>
                        <a:ea typeface="Calibri"/>
                        <a:cs typeface="Times New Roman"/>
                      </a:endParaRPr>
                    </a:p>
                    <a:p>
                      <a:pPr algn="ctr">
                        <a:spcAft>
                          <a:spcPts val="0"/>
                        </a:spcAft>
                      </a:pPr>
                      <a:r>
                        <a:rPr lang="id-ID" sz="900" b="1">
                          <a:latin typeface="Times New Roman"/>
                          <a:ea typeface="Calibri"/>
                          <a:cs typeface="Times New Roman"/>
                        </a:rPr>
                        <a:t>(SOPD)</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900" b="1">
                          <a:latin typeface="Times New Roman"/>
                          <a:ea typeface="Calibri"/>
                          <a:cs typeface="Times New Roman"/>
                        </a:rPr>
                        <a:t>KELOMPOK 3</a:t>
                      </a:r>
                      <a:endParaRPr lang="en-US" sz="900">
                        <a:latin typeface="Calibri"/>
                        <a:ea typeface="Calibri"/>
                        <a:cs typeface="Times New Roman"/>
                      </a:endParaRPr>
                    </a:p>
                    <a:p>
                      <a:pPr algn="ctr">
                        <a:spcAft>
                          <a:spcPts val="0"/>
                        </a:spcAft>
                      </a:pPr>
                      <a:r>
                        <a:rPr lang="id-ID" sz="900" b="1">
                          <a:latin typeface="Times New Roman"/>
                          <a:ea typeface="Calibri"/>
                          <a:cs typeface="Times New Roman"/>
                        </a:rPr>
                        <a:t>(Perubahan Sosial)</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Siti Hajar Astari</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Wendi</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Erwin</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Karina Nadia Andini</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Eko</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Devi</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Pebriani L.S</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Tristan</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Agus R</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gridSpan="3">
                  <a:txBody>
                    <a:bodyPr/>
                    <a:lstStyle/>
                    <a:p>
                      <a:pPr>
                        <a:spcAft>
                          <a:spcPts val="0"/>
                        </a:spcAft>
                      </a:pPr>
                      <a:endParaRPr lang="id-ID" sz="900">
                        <a:latin typeface="Times New Roman"/>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77813">
                <a:tc>
                  <a:txBody>
                    <a:bodyPr/>
                    <a:lstStyle/>
                    <a:p>
                      <a:pPr algn="ctr">
                        <a:spcAft>
                          <a:spcPts val="0"/>
                        </a:spcAft>
                      </a:pPr>
                      <a:r>
                        <a:rPr lang="id-ID" sz="900" b="1">
                          <a:latin typeface="Times New Roman"/>
                          <a:ea typeface="Calibri"/>
                          <a:cs typeface="Times New Roman"/>
                        </a:rPr>
                        <a:t>KELOMPOK 4</a:t>
                      </a:r>
                      <a:endParaRPr lang="en-US" sz="900">
                        <a:latin typeface="Calibri"/>
                        <a:ea typeface="Calibri"/>
                        <a:cs typeface="Times New Roman"/>
                      </a:endParaRPr>
                    </a:p>
                    <a:p>
                      <a:pPr algn="ctr">
                        <a:spcAft>
                          <a:spcPts val="0"/>
                        </a:spcAft>
                      </a:pPr>
                      <a:r>
                        <a:rPr lang="id-ID" sz="900" b="1">
                          <a:latin typeface="Times New Roman"/>
                          <a:ea typeface="Calibri"/>
                          <a:cs typeface="Times New Roman"/>
                        </a:rPr>
                        <a:t>(Pelayanan Publik)</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900" b="1">
                          <a:latin typeface="Times New Roman"/>
                          <a:ea typeface="Calibri"/>
                          <a:cs typeface="Times New Roman"/>
                        </a:rPr>
                        <a:t>KELOMPOK 5</a:t>
                      </a:r>
                      <a:endParaRPr lang="en-US" sz="900">
                        <a:latin typeface="Calibri"/>
                        <a:ea typeface="Calibri"/>
                        <a:cs typeface="Times New Roman"/>
                      </a:endParaRPr>
                    </a:p>
                    <a:p>
                      <a:pPr algn="ctr">
                        <a:spcAft>
                          <a:spcPts val="0"/>
                        </a:spcAft>
                      </a:pPr>
                      <a:r>
                        <a:rPr lang="id-ID" sz="900" b="1">
                          <a:latin typeface="Times New Roman"/>
                          <a:ea typeface="Calibri"/>
                          <a:cs typeface="Times New Roman"/>
                        </a:rPr>
                        <a:t>(Komunikasi Pemerintahan)</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900" b="1">
                          <a:latin typeface="Times New Roman"/>
                          <a:ea typeface="Calibri"/>
                          <a:cs typeface="Times New Roman"/>
                        </a:rPr>
                        <a:t>KELOMPOK 6</a:t>
                      </a:r>
                      <a:endParaRPr lang="en-US" sz="900">
                        <a:latin typeface="Calibri"/>
                        <a:ea typeface="Calibri"/>
                        <a:cs typeface="Times New Roman"/>
                      </a:endParaRPr>
                    </a:p>
                    <a:p>
                      <a:pPr algn="ctr">
                        <a:spcAft>
                          <a:spcPts val="0"/>
                        </a:spcAft>
                      </a:pPr>
                      <a:r>
                        <a:rPr lang="id-ID" sz="900" b="1">
                          <a:latin typeface="Times New Roman"/>
                          <a:ea typeface="Calibri"/>
                          <a:cs typeface="Times New Roman"/>
                        </a:rPr>
                        <a:t>(Politik/ Partai Politik)</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Iqbal</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Yugo</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Rangga</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Adi R.</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Rizki P.</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Alfi</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Iman</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Mulfi</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Andri N.</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gridSpan="3">
                  <a:txBody>
                    <a:bodyPr/>
                    <a:lstStyle/>
                    <a:p>
                      <a:pPr>
                        <a:spcAft>
                          <a:spcPts val="0"/>
                        </a:spcAft>
                      </a:pPr>
                      <a:endParaRPr lang="id-ID" sz="900">
                        <a:latin typeface="Times New Roman"/>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77813">
                <a:tc>
                  <a:txBody>
                    <a:bodyPr/>
                    <a:lstStyle/>
                    <a:p>
                      <a:pPr algn="ctr">
                        <a:spcAft>
                          <a:spcPts val="0"/>
                        </a:spcAft>
                      </a:pPr>
                      <a:r>
                        <a:rPr lang="id-ID" sz="900" b="1">
                          <a:latin typeface="Times New Roman"/>
                          <a:ea typeface="Calibri"/>
                          <a:cs typeface="Times New Roman"/>
                        </a:rPr>
                        <a:t>KELOMPOK 7</a:t>
                      </a:r>
                      <a:endParaRPr lang="en-US" sz="900">
                        <a:latin typeface="Calibri"/>
                        <a:ea typeface="Calibri"/>
                        <a:cs typeface="Times New Roman"/>
                      </a:endParaRPr>
                    </a:p>
                    <a:p>
                      <a:pPr algn="ctr">
                        <a:spcAft>
                          <a:spcPts val="0"/>
                        </a:spcAft>
                      </a:pPr>
                      <a:r>
                        <a:rPr lang="id-ID" sz="900" b="1">
                          <a:latin typeface="Times New Roman"/>
                          <a:ea typeface="Calibri"/>
                          <a:cs typeface="Times New Roman"/>
                        </a:rPr>
                        <a:t>(Legislatif Daerah)</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900" b="1">
                          <a:latin typeface="Times New Roman"/>
                          <a:ea typeface="Calibri"/>
                          <a:cs typeface="Times New Roman"/>
                        </a:rPr>
                        <a:t>KELOMPOK 8</a:t>
                      </a:r>
                      <a:endParaRPr lang="en-US" sz="900">
                        <a:latin typeface="Calibri"/>
                        <a:ea typeface="Calibri"/>
                        <a:cs typeface="Times New Roman"/>
                      </a:endParaRPr>
                    </a:p>
                    <a:p>
                      <a:pPr algn="ctr">
                        <a:spcAft>
                          <a:spcPts val="0"/>
                        </a:spcAft>
                      </a:pPr>
                      <a:r>
                        <a:rPr lang="id-ID" sz="900" b="1">
                          <a:latin typeface="Times New Roman"/>
                          <a:ea typeface="Calibri"/>
                          <a:cs typeface="Times New Roman"/>
                        </a:rPr>
                        <a:t>(Pembangunan Daerah)</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900" b="1">
                          <a:latin typeface="Times New Roman"/>
                          <a:ea typeface="Calibri"/>
                          <a:cs typeface="Times New Roman"/>
                        </a:rPr>
                        <a:t>KELOMPOK 9</a:t>
                      </a:r>
                      <a:endParaRPr lang="en-US" sz="900">
                        <a:latin typeface="Calibri"/>
                        <a:ea typeface="Calibri"/>
                        <a:cs typeface="Times New Roman"/>
                      </a:endParaRPr>
                    </a:p>
                    <a:p>
                      <a:pPr algn="ctr">
                        <a:spcAft>
                          <a:spcPts val="0"/>
                        </a:spcAft>
                      </a:pPr>
                      <a:r>
                        <a:rPr lang="id-ID" sz="900" b="1">
                          <a:latin typeface="Times New Roman"/>
                          <a:ea typeface="Calibri"/>
                          <a:cs typeface="Times New Roman"/>
                        </a:rPr>
                        <a:t>(Keuangan Daerah)</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Ahen</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Rizki K.</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Yuni</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Fedianto</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Andri F.</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Della</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Ali</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Dading</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Eka</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gridSpan="3">
                  <a:txBody>
                    <a:bodyPr/>
                    <a:lstStyle/>
                    <a:p>
                      <a:pPr>
                        <a:spcAft>
                          <a:spcPts val="0"/>
                        </a:spcAft>
                      </a:pPr>
                      <a:endParaRPr lang="id-ID" sz="900">
                        <a:latin typeface="Times New Roman"/>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77813">
                <a:tc>
                  <a:txBody>
                    <a:bodyPr/>
                    <a:lstStyle/>
                    <a:p>
                      <a:pPr algn="ctr">
                        <a:spcAft>
                          <a:spcPts val="0"/>
                        </a:spcAft>
                      </a:pPr>
                      <a:r>
                        <a:rPr lang="id-ID" sz="900" b="1">
                          <a:latin typeface="Times New Roman"/>
                          <a:ea typeface="Calibri"/>
                          <a:cs typeface="Times New Roman"/>
                        </a:rPr>
                        <a:t>KELOMPOK 10</a:t>
                      </a:r>
                      <a:endParaRPr lang="en-US" sz="900">
                        <a:latin typeface="Calibri"/>
                        <a:ea typeface="Calibri"/>
                        <a:cs typeface="Times New Roman"/>
                      </a:endParaRPr>
                    </a:p>
                    <a:p>
                      <a:pPr algn="ctr">
                        <a:spcAft>
                          <a:spcPts val="0"/>
                        </a:spcAft>
                      </a:pPr>
                      <a:r>
                        <a:rPr lang="id-ID" sz="900" b="1">
                          <a:latin typeface="Times New Roman"/>
                          <a:ea typeface="Calibri"/>
                          <a:cs typeface="Times New Roman"/>
                        </a:rPr>
                        <a:t>(Kepemimpinan)</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900" b="1">
                          <a:latin typeface="Times New Roman"/>
                          <a:ea typeface="Calibri"/>
                          <a:cs typeface="Times New Roman"/>
                        </a:rPr>
                        <a:t>KELOMPOK 11</a:t>
                      </a:r>
                      <a:endParaRPr lang="en-US" sz="900">
                        <a:latin typeface="Calibri"/>
                        <a:ea typeface="Calibri"/>
                        <a:cs typeface="Times New Roman"/>
                      </a:endParaRPr>
                    </a:p>
                    <a:p>
                      <a:pPr algn="ctr">
                        <a:spcAft>
                          <a:spcPts val="0"/>
                        </a:spcAft>
                      </a:pPr>
                      <a:r>
                        <a:rPr lang="id-ID" sz="900" b="1">
                          <a:latin typeface="Times New Roman"/>
                          <a:ea typeface="Calibri"/>
                          <a:cs typeface="Times New Roman"/>
                        </a:rPr>
                        <a:t>(Kinerja Aparatur)</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900" b="1">
                          <a:latin typeface="Times New Roman"/>
                          <a:ea typeface="Calibri"/>
                          <a:cs typeface="Times New Roman"/>
                        </a:rPr>
                        <a:t>KELOMPOK 12</a:t>
                      </a:r>
                      <a:endParaRPr lang="en-US" sz="900">
                        <a:latin typeface="Calibri"/>
                        <a:ea typeface="Calibri"/>
                        <a:cs typeface="Times New Roman"/>
                      </a:endParaRPr>
                    </a:p>
                    <a:p>
                      <a:pPr algn="ctr">
                        <a:spcAft>
                          <a:spcPts val="0"/>
                        </a:spcAft>
                      </a:pPr>
                      <a:r>
                        <a:rPr lang="id-ID" sz="900" b="1">
                          <a:latin typeface="Times New Roman"/>
                          <a:ea typeface="Calibri"/>
                          <a:cs typeface="Times New Roman"/>
                        </a:rPr>
                        <a:t>(Etika Pemerintahan)</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Gina</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Bagas</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Anjas</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Fitri</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Ari</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Dean</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Kadhita</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Renal</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Friza</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gridSpan="3">
                  <a:txBody>
                    <a:bodyPr/>
                    <a:lstStyle/>
                    <a:p>
                      <a:pPr>
                        <a:spcAft>
                          <a:spcPts val="0"/>
                        </a:spcAft>
                      </a:pPr>
                      <a:endParaRPr lang="id-ID" sz="900">
                        <a:latin typeface="Times New Roman"/>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77813">
                <a:tc>
                  <a:txBody>
                    <a:bodyPr/>
                    <a:lstStyle/>
                    <a:p>
                      <a:pPr algn="ctr">
                        <a:spcAft>
                          <a:spcPts val="0"/>
                        </a:spcAft>
                      </a:pPr>
                      <a:r>
                        <a:rPr lang="id-ID" sz="900" b="1">
                          <a:latin typeface="Times New Roman"/>
                          <a:ea typeface="Calibri"/>
                          <a:cs typeface="Times New Roman"/>
                        </a:rPr>
                        <a:t>KELOMPOK 13</a:t>
                      </a:r>
                      <a:endParaRPr lang="en-US" sz="900">
                        <a:latin typeface="Calibri"/>
                        <a:ea typeface="Calibri"/>
                        <a:cs typeface="Times New Roman"/>
                      </a:endParaRPr>
                    </a:p>
                    <a:p>
                      <a:pPr algn="ctr">
                        <a:spcAft>
                          <a:spcPts val="0"/>
                        </a:spcAft>
                      </a:pPr>
                      <a:r>
                        <a:rPr lang="id-ID" sz="900" b="1">
                          <a:latin typeface="Times New Roman"/>
                          <a:ea typeface="Calibri"/>
                          <a:cs typeface="Times New Roman"/>
                        </a:rPr>
                        <a:t>(Kebijakan)</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900" b="1">
                          <a:latin typeface="Times New Roman"/>
                          <a:ea typeface="Calibri"/>
                          <a:cs typeface="Times New Roman"/>
                        </a:rPr>
                        <a:t>KELOMPOK 14</a:t>
                      </a:r>
                      <a:endParaRPr lang="en-US" sz="900">
                        <a:latin typeface="Calibri"/>
                        <a:ea typeface="Calibri"/>
                        <a:cs typeface="Times New Roman"/>
                      </a:endParaRPr>
                    </a:p>
                    <a:p>
                      <a:pPr algn="ctr">
                        <a:spcAft>
                          <a:spcPts val="0"/>
                        </a:spcAft>
                      </a:pPr>
                      <a:r>
                        <a:rPr lang="id-ID" sz="900" b="1">
                          <a:latin typeface="Times New Roman"/>
                          <a:ea typeface="Calibri"/>
                          <a:cs typeface="Times New Roman"/>
                        </a:rPr>
                        <a:t>(Otonomi Daerah)</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id-ID" sz="900" b="1">
                          <a:latin typeface="Times New Roman"/>
                          <a:ea typeface="Calibri"/>
                          <a:cs typeface="Times New Roman"/>
                        </a:rPr>
                        <a:t>KELOMPOK 15</a:t>
                      </a:r>
                      <a:endParaRPr lang="en-US" sz="900">
                        <a:latin typeface="Calibri"/>
                        <a:ea typeface="Calibri"/>
                        <a:cs typeface="Times New Roman"/>
                      </a:endParaRPr>
                    </a:p>
                    <a:p>
                      <a:pPr algn="ctr">
                        <a:spcAft>
                          <a:spcPts val="0"/>
                        </a:spcAft>
                      </a:pPr>
                      <a:r>
                        <a:rPr lang="id-ID" sz="900" b="1">
                          <a:latin typeface="Times New Roman"/>
                          <a:ea typeface="Calibri"/>
                          <a:cs typeface="Times New Roman"/>
                        </a:rPr>
                        <a:t>(Pemberdayaan Masyarakat)</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Agus Muslim</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Rizki Adila</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M. Agung N.</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Siswandi</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Erik Suhendra</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Novi Anna Maria</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Hamid</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Noval Sumargo</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Citra Dwi Oktora</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endParaRPr lang="id-ID" sz="900">
                        <a:latin typeface="Times New Roman"/>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id-ID" sz="900">
                          <a:latin typeface="Times New Roman"/>
                          <a:ea typeface="Calibri"/>
                          <a:cs typeface="Times New Roman"/>
                        </a:rPr>
                        <a:t>Indra Fajar</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d-ID" sz="900">
                        <a:latin typeface="Times New Roman"/>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gridSpan="3">
                  <a:txBody>
                    <a:bodyPr/>
                    <a:lstStyle/>
                    <a:p>
                      <a:pPr>
                        <a:spcAft>
                          <a:spcPts val="0"/>
                        </a:spcAft>
                      </a:pPr>
                      <a:endParaRPr lang="id-ID" sz="900">
                        <a:latin typeface="Times New Roman"/>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77813">
                <a:tc>
                  <a:txBody>
                    <a:bodyPr/>
                    <a:lstStyle/>
                    <a:p>
                      <a:pPr algn="ctr">
                        <a:spcAft>
                          <a:spcPts val="0"/>
                        </a:spcAft>
                      </a:pPr>
                      <a:r>
                        <a:rPr lang="id-ID" sz="900" b="1">
                          <a:latin typeface="Times New Roman"/>
                          <a:ea typeface="Calibri"/>
                          <a:cs typeface="Times New Roman"/>
                        </a:rPr>
                        <a:t>KELOMPOK 16</a:t>
                      </a:r>
                      <a:endParaRPr lang="en-US" sz="900">
                        <a:latin typeface="Calibri"/>
                        <a:ea typeface="Calibri"/>
                        <a:cs typeface="Times New Roman"/>
                      </a:endParaRPr>
                    </a:p>
                    <a:p>
                      <a:pPr algn="ctr">
                        <a:spcAft>
                          <a:spcPts val="0"/>
                        </a:spcAft>
                      </a:pPr>
                      <a:r>
                        <a:rPr lang="id-ID" sz="900" b="1">
                          <a:latin typeface="Times New Roman"/>
                          <a:ea typeface="Calibri"/>
                          <a:cs typeface="Times New Roman"/>
                        </a:rPr>
                        <a:t>(E-Gover</a:t>
                      </a:r>
                      <a:r>
                        <a:rPr lang="en-US" sz="900" b="1">
                          <a:latin typeface="Times New Roman"/>
                          <a:ea typeface="Calibri"/>
                          <a:cs typeface="Times New Roman"/>
                        </a:rPr>
                        <a:t>n</a:t>
                      </a:r>
                      <a:r>
                        <a:rPr lang="id-ID" sz="900" b="1">
                          <a:latin typeface="Times New Roman"/>
                          <a:ea typeface="Calibri"/>
                          <a:cs typeface="Times New Roman"/>
                        </a:rPr>
                        <a:t>ment)</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d-ID" sz="900">
                        <a:latin typeface="Times New Roman"/>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d-ID" sz="900">
                        <a:latin typeface="Times New Roman"/>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Regina Violeta</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d-ID" sz="900">
                        <a:latin typeface="Times New Roman"/>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d-ID" sz="900">
                        <a:latin typeface="Times New Roman"/>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Pradita Rifqiya</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d-ID" sz="900">
                        <a:latin typeface="Times New Roman"/>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d-ID" sz="900">
                        <a:latin typeface="Times New Roman"/>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907">
                <a:tc>
                  <a:txBody>
                    <a:bodyPr/>
                    <a:lstStyle/>
                    <a:p>
                      <a:pPr>
                        <a:spcAft>
                          <a:spcPts val="0"/>
                        </a:spcAft>
                      </a:pPr>
                      <a:r>
                        <a:rPr lang="id-ID" sz="900">
                          <a:latin typeface="Times New Roman"/>
                          <a:ea typeface="Calibri"/>
                          <a:cs typeface="Times New Roman"/>
                        </a:rPr>
                        <a:t>Hendra Ramdani</a:t>
                      </a:r>
                      <a:endParaRPr lang="en-US" sz="900">
                        <a:latin typeface="Calibri"/>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d-ID" sz="900">
                        <a:latin typeface="Times New Roman"/>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id-ID" sz="900" dirty="0">
                        <a:latin typeface="Times New Roman"/>
                        <a:ea typeface="Calibri"/>
                        <a:cs typeface="Times New Roman"/>
                      </a:endParaRPr>
                    </a:p>
                  </a:txBody>
                  <a:tcPr marL="41189" marR="4118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266" y="2800336"/>
            <a:ext cx="7258072" cy="1343044"/>
          </a:xfrm>
        </p:spPr>
        <p:txBody>
          <a:bodyPr>
            <a:noAutofit/>
          </a:bodyPr>
          <a:lstStyle/>
          <a:p>
            <a:pPr algn="ctr"/>
            <a:r>
              <a:rPr lang="de-DE" dirty="0" smtClean="0"/>
              <a:t>Menetapkan </a:t>
            </a:r>
            <a:r>
              <a:rPr lang="de-DE" dirty="0" smtClean="0"/>
              <a:t/>
            </a:r>
            <a:br>
              <a:rPr lang="de-DE" dirty="0" smtClean="0"/>
            </a:br>
            <a:r>
              <a:rPr lang="de-DE" dirty="0" smtClean="0"/>
              <a:t>Judul </a:t>
            </a:r>
            <a:r>
              <a:rPr lang="de-DE" dirty="0" smtClean="0"/>
              <a:t>Penelitian</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luxe">
  <a:themeElements>
    <a:clrScheme name="Deluxe">
      <a:dk1>
        <a:sysClr val="windowText" lastClr="000000"/>
      </a:dk1>
      <a:lt1>
        <a:sysClr val="window" lastClr="FFFFFF"/>
      </a:lt1>
      <a:dk2>
        <a:srgbClr val="30356E"/>
      </a:dk2>
      <a:lt2>
        <a:srgbClr val="FFF9E5"/>
      </a:lt2>
      <a:accent1>
        <a:srgbClr val="CC4757"/>
      </a:accent1>
      <a:accent2>
        <a:srgbClr val="FF6F61"/>
      </a:accent2>
      <a:accent3>
        <a:srgbClr val="FF953E"/>
      </a:accent3>
      <a:accent4>
        <a:srgbClr val="F8BD52"/>
      </a:accent4>
      <a:accent5>
        <a:srgbClr val="46A6BD"/>
      </a:accent5>
      <a:accent6>
        <a:srgbClr val="5488BC"/>
      </a:accent6>
      <a:hlink>
        <a:srgbClr val="FA7D7A"/>
      </a:hlink>
      <a:folHlink>
        <a:srgbClr val="FFCF3E"/>
      </a:folHlink>
    </a:clrScheme>
    <a:fontScheme name="Deluxe">
      <a:maj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新魏"/>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Deluxe">
      <a:fillStyleLst>
        <a:solidFill>
          <a:schemeClr val="phClr"/>
        </a:solidFill>
        <a:gradFill rotWithShape="1">
          <a:gsLst>
            <a:gs pos="0">
              <a:schemeClr val="phClr">
                <a:tint val="20000"/>
                <a:satMod val="280000"/>
              </a:schemeClr>
            </a:gs>
            <a:gs pos="14000">
              <a:schemeClr val="phClr">
                <a:tint val="37000"/>
                <a:satMod val="250000"/>
              </a:schemeClr>
            </a:gs>
            <a:gs pos="45000">
              <a:schemeClr val="phClr">
                <a:tint val="53000"/>
                <a:satMod val="220000"/>
              </a:schemeClr>
            </a:gs>
            <a:gs pos="65000">
              <a:schemeClr val="phClr">
                <a:tint val="53000"/>
                <a:satMod val="220000"/>
              </a:schemeClr>
            </a:gs>
            <a:gs pos="86000">
              <a:schemeClr val="phClr">
                <a:tint val="42000"/>
                <a:satMod val="240000"/>
              </a:schemeClr>
            </a:gs>
            <a:gs pos="100000">
              <a:schemeClr val="phClr">
                <a:tint val="20000"/>
                <a:satMod val="230000"/>
              </a:schemeClr>
            </a:gs>
          </a:gsLst>
          <a:lin ang="16200000" scaled="1"/>
        </a:gradFill>
        <a:gradFill rotWithShape="1">
          <a:gsLst>
            <a:gs pos="0">
              <a:schemeClr val="phClr">
                <a:shade val="75000"/>
                <a:satMod val="160000"/>
              </a:schemeClr>
            </a:gs>
            <a:gs pos="60000">
              <a:schemeClr val="phClr">
                <a:satMod val="150000"/>
              </a:schemeClr>
            </a:gs>
            <a:gs pos="100000">
              <a:schemeClr val="phClr">
                <a:tint val="75000"/>
                <a:satMod val="200000"/>
              </a:schemeClr>
            </a:gs>
          </a:gsLst>
          <a:lin ang="16200000" scaled="1"/>
        </a:gradFill>
      </a:fillStyleLst>
      <a:lnStyleLst>
        <a:ln w="9525" cap="flat" cmpd="sng" algn="ctr">
          <a:solidFill>
            <a:schemeClr val="phClr">
              <a:satMod val="140000"/>
            </a:schemeClr>
          </a:solidFill>
          <a:prstDash val="solid"/>
        </a:ln>
        <a:ln w="25400" cap="flat" cmpd="sng" algn="ctr">
          <a:solidFill>
            <a:schemeClr val="phClr"/>
          </a:solidFill>
          <a:prstDash val="solid"/>
        </a:ln>
        <a:ln w="31750" cap="flat" cmpd="sng" algn="ctr">
          <a:solidFill>
            <a:schemeClr val="phClr"/>
          </a:solidFill>
          <a:prstDash val="solid"/>
        </a:ln>
      </a:lnStyleLst>
      <a:effectStyleLst>
        <a:effectStyle>
          <a:effectLst>
            <a:outerShdw blurRad="50800" dist="25400" dir="5400000" rotWithShape="0">
              <a:srgbClr val="000000">
                <a:alpha val="43137"/>
              </a:srgbClr>
            </a:outerShdw>
          </a:effectLst>
        </a:effectStyle>
        <a:effectStyle>
          <a:effectLst>
            <a:outerShdw blurRad="50800" dist="25400" dir="5400000" rotWithShape="0">
              <a:srgbClr val="000000">
                <a:alpha val="43137"/>
              </a:srgbClr>
            </a:outerShdw>
          </a:effectLst>
          <a:scene3d>
            <a:camera prst="orthographicFront" fov="0">
              <a:rot lat="0" lon="0" rev="0"/>
            </a:camera>
            <a:lightRig rig="contrasting" dir="t">
              <a:rot lat="0" lon="0" rev="16500000"/>
            </a:lightRig>
          </a:scene3d>
          <a:sp3d prstMaterial="powder">
            <a:bevelT w="152400"/>
            <a:contourClr>
              <a:schemeClr val="phClr"/>
            </a:contourClr>
          </a:sp3d>
        </a:effectStyle>
        <a:effectStyle>
          <a:effectLst>
            <a:reflection blurRad="12700" stA="26000" endPos="28000" dist="38100" dir="5400000" sy="-100000"/>
          </a:effectLst>
          <a:scene3d>
            <a:camera prst="orthographicFront" fov="0">
              <a:rot lat="0" lon="0" rev="0"/>
            </a:camera>
            <a:lightRig rig="contrasting" dir="t">
              <a:rot lat="0" lon="0" rev="16500000"/>
            </a:lightRig>
          </a:scene3d>
          <a:sp3d prstMaterial="powder">
            <a:bevelT w="190500" h="101600"/>
            <a:contourClr>
              <a:schemeClr val="phClr"/>
            </a:contourClr>
          </a:sp3d>
        </a:effectStyle>
      </a:effectStyleLst>
      <a:bgFillStyleLst>
        <a:solidFill>
          <a:schemeClr val="phClr"/>
        </a:solidFill>
        <a:gradFill rotWithShape="1">
          <a:gsLst>
            <a:gs pos="0">
              <a:schemeClr val="phClr">
                <a:tint val="43000"/>
                <a:satMod val="1550000"/>
              </a:schemeClr>
            </a:gs>
            <a:gs pos="1000">
              <a:schemeClr val="phClr">
                <a:tint val="48000"/>
                <a:satMod val="1550000"/>
              </a:schemeClr>
            </a:gs>
            <a:gs pos="90000">
              <a:schemeClr val="phClr">
                <a:shade val="18000"/>
                <a:satMod val="275000"/>
              </a:schemeClr>
            </a:gs>
          </a:gsLst>
          <a:path path="circle">
            <a:fillToRect r="210000" b="300000"/>
          </a:path>
        </a:gradFill>
        <a:gradFill rotWithShape="1">
          <a:gsLst>
            <a:gs pos="5000">
              <a:schemeClr val="phClr">
                <a:tint val="38000"/>
                <a:satMod val="1800000"/>
              </a:schemeClr>
            </a:gs>
            <a:gs pos="5000">
              <a:schemeClr val="phClr">
                <a:tint val="40000"/>
                <a:satMod val="1800000"/>
              </a:schemeClr>
            </a:gs>
            <a:gs pos="90000">
              <a:schemeClr val="phClr">
                <a:shade val="18000"/>
                <a:satMod val="275000"/>
              </a:schemeClr>
            </a:gs>
          </a:gsLst>
          <a:path path="circle">
            <a:fillToRect l="20000" t="30000" r="135000" b="10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Deluxe</Template>
  <TotalTime>58</TotalTime>
  <Words>643</Words>
  <Application>Microsoft Office PowerPoint</Application>
  <PresentationFormat>On-screen Show (4:3)</PresentationFormat>
  <Paragraphs>161</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Deluxe</vt:lpstr>
      <vt:lpstr>Perumusan  masalah</vt:lpstr>
      <vt:lpstr>LAHIRNYA  MASALAH</vt:lpstr>
      <vt:lpstr>KRITERIA  MASALAH</vt:lpstr>
      <vt:lpstr>JENIS  PERTANYAAN  PENELITIAN</vt:lpstr>
      <vt:lpstr>LANGKAH-LANGKAH MENETAPKAN, MERUMUSKAN DAN MENYUSUN SUATU PERMASALAHAN </vt:lpstr>
      <vt:lpstr>Menetapkan Tema Penelitian</vt:lpstr>
      <vt:lpstr>Slide 7</vt:lpstr>
      <vt:lpstr>Menentukan Topik Yang Sesuai Dengan Tema Penelitian</vt:lpstr>
      <vt:lpstr>Menetapkan  Judul Penelitian</vt:lpstr>
      <vt:lpstr>Mengumpulkan Bahan-Bahan Sesuai Kebutuhan Penelitian</vt:lpstr>
      <vt:lpstr>FAKTOR-FAKTOR YANG CUKUP MEMPENGARUHI MATERI (ISI), PENETAPAN PERMASALAHAN PENELITIAN</vt:lpstr>
      <vt:lpstr>Paradigma</vt:lpstr>
      <vt:lpstr>Nilai</vt:lpstr>
      <vt:lpstr>Kebereaksian (reactivity)</vt:lpstr>
      <vt:lpstr>Metodologi</vt:lpstr>
      <vt:lpstr>Satuan  Analisis</vt:lpstr>
      <vt:lpstr>Waktu  Penelitian</vt:lpstr>
      <vt:lpstr>Sekian &amp; Terima Kasih</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Perumusan  masalah</dc:title>
  <dc:creator>Valued Acer Customer</dc:creator>
  <cp:lastModifiedBy>Valued Acer Customer</cp:lastModifiedBy>
  <cp:revision>9</cp:revision>
  <dcterms:created xsi:type="dcterms:W3CDTF">2011-10-10T14:51:33Z</dcterms:created>
  <dcterms:modified xsi:type="dcterms:W3CDTF">2011-10-10T15:49:54Z</dcterms:modified>
</cp:coreProperties>
</file>