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2479E-4366-4FA8-83F7-E6D965EDC8A7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72B2-E140-4E6C-8B46-019A65C81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FC63-7140-44E6-898A-058BB36BE55C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AC63-015F-4D82-B84B-FABEBCB16C44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5ABC-EBAD-4607-BAC5-5F1C819D9686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5044-CC7B-4370-A47E-4221407D66D8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CACE-E691-4290-96A5-1D2FED567076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16B8-C934-4B30-BC00-4A8C4872F6E0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F331-3B96-43CE-A403-6609FD3EBF7F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AEDE-561E-4441-8788-C868C7A64CBF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E199-F637-4E4F-9A68-3FB6A537C130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A706-AFB0-4DF6-8224-53BF5972A929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F013-0D39-469D-BCB3-011D970DF743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2C20-5306-450A-8E3B-42E9C98ACA67}" type="datetime1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DAEE-391F-4F29-B180-014C5E360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214445"/>
          </a:xfrm>
        </p:spPr>
        <p:txBody>
          <a:bodyPr/>
          <a:lstStyle/>
          <a:p>
            <a:r>
              <a:rPr lang="en-US" dirty="0" err="1" smtClean="0">
                <a:latin typeface="ComixHeavy" pitchFamily="2" charset="0"/>
              </a:rPr>
              <a:t>Pendidikan</a:t>
            </a:r>
            <a:r>
              <a:rPr lang="en-US" dirty="0" smtClean="0">
                <a:latin typeface="ComixHeavy" pitchFamily="2" charset="0"/>
              </a:rPr>
              <a:t> </a:t>
            </a:r>
            <a:r>
              <a:rPr lang="en-US" dirty="0" err="1" smtClean="0">
                <a:latin typeface="ComixHeavy" pitchFamily="2" charset="0"/>
              </a:rPr>
              <a:t>Pancasila</a:t>
            </a:r>
            <a:endParaRPr lang="en-US" dirty="0">
              <a:latin typeface="ComixHeav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/>
          <a:lstStyle/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algn="r"/>
            <a:r>
              <a:rPr lang="en-US" dirty="0" smtClean="0"/>
              <a:t>Yesi </a:t>
            </a:r>
            <a:r>
              <a:rPr lang="en-US" dirty="0" err="1" smtClean="0"/>
              <a:t>Marince</a:t>
            </a:r>
            <a:r>
              <a:rPr lang="en-US" dirty="0" smtClean="0"/>
              <a:t>,  S.IP.,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Substansi</a:t>
            </a:r>
            <a:r>
              <a:rPr lang="en-US" sz="3600" dirty="0" smtClean="0"/>
              <a:t> </a:t>
            </a:r>
            <a:r>
              <a:rPr lang="en-US" sz="3600" dirty="0" err="1" smtClean="0"/>
              <a:t>Kajian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Sk</a:t>
            </a:r>
            <a:r>
              <a:rPr lang="en-US" sz="2000" dirty="0" smtClean="0"/>
              <a:t> </a:t>
            </a:r>
            <a:r>
              <a:rPr lang="en-US" sz="2000" dirty="0" err="1" smtClean="0"/>
              <a:t>Dirjen</a:t>
            </a:r>
            <a:r>
              <a:rPr lang="en-US" sz="2000" dirty="0" smtClean="0"/>
              <a:t> </a:t>
            </a:r>
            <a:r>
              <a:rPr lang="en-US" sz="2000" dirty="0" err="1" smtClean="0"/>
              <a:t>Dikti</a:t>
            </a:r>
            <a:r>
              <a:rPr lang="en-US" sz="2000" dirty="0" smtClean="0"/>
              <a:t>, </a:t>
            </a:r>
            <a:r>
              <a:rPr lang="en-US" sz="2000" dirty="0" err="1" smtClean="0"/>
              <a:t>Depdiknas</a:t>
            </a:r>
            <a:r>
              <a:rPr lang="en-US" sz="2000" dirty="0" smtClean="0"/>
              <a:t> No.38/</a:t>
            </a:r>
            <a:r>
              <a:rPr lang="en-US" sz="2000" dirty="0" err="1" smtClean="0"/>
              <a:t>Dikti</a:t>
            </a:r>
            <a:r>
              <a:rPr lang="en-US" sz="2000" dirty="0" smtClean="0"/>
              <a:t>/2002 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subtansi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pokok-pokok</a:t>
            </a:r>
            <a:r>
              <a:rPr lang="en-US" sz="2000" dirty="0" smtClean="0"/>
              <a:t> </a:t>
            </a:r>
            <a:r>
              <a:rPr lang="en-US" sz="2000" dirty="0" err="1" smtClean="0"/>
              <a:t>bahasan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2.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3. </a:t>
            </a:r>
            <a:r>
              <a:rPr lang="en-US" sz="2000" dirty="0" err="1" smtClean="0"/>
              <a:t>Pancasilasenagai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4.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ideologi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5.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knteks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perjuanfan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  Indonesia</a:t>
            </a:r>
          </a:p>
          <a:p>
            <a:pPr>
              <a:buNone/>
            </a:pPr>
            <a:r>
              <a:rPr lang="en-US" sz="2000" dirty="0" smtClean="0"/>
              <a:t>	6.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konteks</a:t>
            </a:r>
            <a:r>
              <a:rPr lang="en-US" sz="2000" dirty="0" smtClean="0"/>
              <a:t> </a:t>
            </a:r>
            <a:r>
              <a:rPr lang="en-US" sz="2000" dirty="0" err="1" smtClean="0"/>
              <a:t>ketatanegaraan</a:t>
            </a:r>
            <a:r>
              <a:rPr lang="en-US" sz="2000" dirty="0" smtClean="0"/>
              <a:t> RI</a:t>
            </a:r>
          </a:p>
          <a:p>
            <a:pPr>
              <a:buNone/>
            </a:pPr>
            <a:r>
              <a:rPr lang="en-US" sz="2000" dirty="0" smtClean="0"/>
              <a:t>	7.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paradigme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3786191"/>
            <a:ext cx="5900750" cy="1285883"/>
          </a:xfrm>
        </p:spPr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 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.,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>
              <a:buNone/>
            </a:pPr>
            <a:r>
              <a:rPr lang="en-US" sz="1800" dirty="0" err="1" smtClean="0"/>
              <a:t>Sesi</a:t>
            </a:r>
            <a:r>
              <a:rPr lang="en-US" sz="1800" dirty="0" smtClean="0"/>
              <a:t> 1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643074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Landasan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Dan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928802"/>
            <a:ext cx="4040188" cy="1000132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smtClean="0"/>
              <a:t>Landasan  Pendidikan Pancasila</a:t>
            </a:r>
          </a:p>
          <a:p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3143249"/>
            <a:ext cx="4040188" cy="2071702"/>
          </a:xfrm>
        </p:spPr>
        <p:txBody>
          <a:bodyPr/>
          <a:lstStyle/>
          <a:p>
            <a:pPr>
              <a:buAutoNum type="arabicPeriod"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2071679"/>
            <a:ext cx="4041775" cy="571504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2200" dirty="0" smtClean="0"/>
          </a:p>
          <a:p>
            <a:pPr algn="ctr"/>
            <a:endParaRPr lang="en-US" sz="2200" dirty="0" smtClean="0"/>
          </a:p>
          <a:p>
            <a:pPr algn="ctr"/>
            <a:r>
              <a:rPr lang="en-US" sz="8000" dirty="0" err="1" smtClean="0"/>
              <a:t>Tujuan</a:t>
            </a:r>
            <a:r>
              <a:rPr lang="en-US" sz="8000" dirty="0" smtClean="0"/>
              <a:t> </a:t>
            </a:r>
            <a:r>
              <a:rPr lang="en-US" sz="8000" dirty="0" err="1" smtClean="0"/>
              <a:t>Pendidikan</a:t>
            </a:r>
            <a:r>
              <a:rPr lang="en-US" sz="8000" dirty="0" smtClean="0"/>
              <a:t> </a:t>
            </a:r>
            <a:r>
              <a:rPr lang="en-US" sz="8000" dirty="0" err="1" smtClean="0"/>
              <a:t>Pancasila</a:t>
            </a:r>
            <a:endParaRPr lang="en-US" sz="8000" dirty="0" smtClean="0"/>
          </a:p>
          <a:p>
            <a:pPr algn="ctr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3071809"/>
            <a:ext cx="4041775" cy="3054353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pPr>
              <a:buAutoNum type="arabicPeriod"/>
            </a:pP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Landasan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Dan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43174" y="6356350"/>
            <a:ext cx="3714776" cy="36512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Created by Yesi </a:t>
            </a:r>
            <a:r>
              <a:rPr lang="en-US" dirty="0" err="1" smtClean="0">
                <a:latin typeface="Century Gothic" pitchFamily="34" charset="0"/>
              </a:rPr>
              <a:t>Marince</a:t>
            </a:r>
            <a:r>
              <a:rPr lang="en-US" dirty="0" smtClean="0">
                <a:latin typeface="Century Gothic" pitchFamily="34" charset="0"/>
              </a:rPr>
              <a:t>, S.IP., </a:t>
            </a:r>
            <a:r>
              <a:rPr lang="en-US" dirty="0" err="1" smtClean="0">
                <a:latin typeface="Century Gothic" pitchFamily="34" charset="0"/>
              </a:rPr>
              <a:t>M.Si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Sesi</a:t>
            </a:r>
            <a:r>
              <a:rPr lang="en-US" dirty="0" smtClean="0">
                <a:latin typeface="Century Gothic" pitchFamily="34" charset="0"/>
              </a:rPr>
              <a:t> 1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072494" cy="4786346"/>
          </a:xfrm>
        </p:spPr>
        <p:txBody>
          <a:bodyPr>
            <a:noAutofit/>
          </a:bodyPr>
          <a:lstStyle/>
          <a:p>
            <a:pPr>
              <a:buAutoNum type="arabicPeriod"/>
            </a:pPr>
            <a:endParaRPr lang="en-US" sz="1800" dirty="0" smtClean="0"/>
          </a:p>
          <a:p>
            <a:pPr>
              <a:buAutoNum type="arabicPeriod"/>
            </a:pPr>
            <a:r>
              <a:rPr lang="en-US" sz="1800" dirty="0" err="1" smtClean="0"/>
              <a:t>Landasan</a:t>
            </a:r>
            <a:r>
              <a:rPr lang="en-US" sz="1800" dirty="0" smtClean="0"/>
              <a:t> </a:t>
            </a:r>
            <a:r>
              <a:rPr lang="en-US" sz="1800" dirty="0" err="1" smtClean="0"/>
              <a:t>Historis</a:t>
            </a:r>
            <a:endParaRPr lang="en-US" sz="1800" dirty="0" smtClean="0"/>
          </a:p>
          <a:p>
            <a:pPr>
              <a:lnSpc>
                <a:spcPct val="50000"/>
              </a:lnSpc>
              <a:spcBef>
                <a:spcPts val="0"/>
              </a:spcBef>
            </a:pPr>
            <a:endParaRPr lang="en-US" sz="1800" dirty="0" smtClean="0"/>
          </a:p>
          <a:p>
            <a:r>
              <a:rPr lang="en-US" sz="1800" dirty="0" smtClean="0"/>
              <a:t>       </a:t>
            </a:r>
            <a:r>
              <a:rPr lang="en-US" sz="1800" dirty="0" err="1" smtClean="0"/>
              <a:t>Ditinjau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sejarah</a:t>
            </a:r>
            <a:r>
              <a:rPr lang="en-US" sz="1800" dirty="0" smtClean="0"/>
              <a:t> </a:t>
            </a:r>
            <a:r>
              <a:rPr lang="en-US" sz="1800" dirty="0" err="1" smtClean="0"/>
              <a:t>bangsa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era : </a:t>
            </a:r>
          </a:p>
          <a:p>
            <a:pPr>
              <a:buBlip>
                <a:blip r:embed="rId2"/>
              </a:buBlip>
            </a:pPr>
            <a:r>
              <a:rPr lang="en-US" sz="1800" dirty="0" smtClean="0"/>
              <a:t> Era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Penjajahan</a:t>
            </a:r>
            <a:endParaRPr lang="en-US" sz="1800" dirty="0" smtClean="0"/>
          </a:p>
          <a:p>
            <a:pPr>
              <a:buBlip>
                <a:blip r:embed="rId2"/>
              </a:buBlip>
            </a:pPr>
            <a:r>
              <a:rPr lang="en-US" sz="1800" dirty="0" smtClean="0"/>
              <a:t> Era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penjajahan</a:t>
            </a:r>
            <a:endParaRPr lang="en-US" sz="1800" dirty="0" smtClean="0"/>
          </a:p>
          <a:p>
            <a:pPr>
              <a:buBlip>
                <a:blip r:embed="rId2"/>
              </a:buBlip>
            </a:pPr>
            <a:r>
              <a:rPr lang="en-US" sz="1800" dirty="0" smtClean="0"/>
              <a:t> Era </a:t>
            </a:r>
            <a:r>
              <a:rPr lang="en-US" sz="1800" dirty="0" err="1" smtClean="0"/>
              <a:t>Mengusir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</a:t>
            </a:r>
            <a:r>
              <a:rPr lang="en-US" sz="1800" dirty="0" smtClean="0"/>
              <a:t> </a:t>
            </a:r>
            <a:r>
              <a:rPr lang="en-US" sz="1800" dirty="0" err="1" smtClean="0"/>
              <a:t>kemerdekaan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Ketiga</a:t>
            </a:r>
            <a:r>
              <a:rPr lang="en-US" sz="1800" dirty="0" smtClean="0"/>
              <a:t> era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mencitrakan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perjuangan</a:t>
            </a:r>
            <a:r>
              <a:rPr lang="en-US" sz="1800" dirty="0" smtClean="0"/>
              <a:t> </a:t>
            </a:r>
            <a:r>
              <a:rPr lang="en-US" sz="1800" dirty="0" err="1" smtClean="0"/>
              <a:t>bangsa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melawan</a:t>
            </a:r>
            <a:r>
              <a:rPr lang="en-US" sz="1800" dirty="0" smtClean="0"/>
              <a:t> </a:t>
            </a:r>
            <a:r>
              <a:rPr lang="en-US" sz="1800" dirty="0" err="1" smtClean="0"/>
              <a:t>penjajahan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ekpasionis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penjajahan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Era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melawan</a:t>
            </a:r>
            <a:r>
              <a:rPr lang="en-US" sz="1800" dirty="0" smtClean="0"/>
              <a:t> </a:t>
            </a:r>
            <a:r>
              <a:rPr lang="en-US" sz="1800" dirty="0" err="1" smtClean="0"/>
              <a:t>penjajahan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terlepas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semangat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2.   </a:t>
            </a:r>
            <a:r>
              <a:rPr lang="en-US" sz="1800" dirty="0" err="1" smtClean="0"/>
              <a:t>Landasan</a:t>
            </a:r>
            <a:r>
              <a:rPr lang="en-US" sz="1800" dirty="0" smtClean="0"/>
              <a:t> </a:t>
            </a:r>
            <a:r>
              <a:rPr lang="en-US" sz="1800" dirty="0" err="1" smtClean="0"/>
              <a:t>Kultural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terlepas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nilai-nilai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mencerminkan</a:t>
            </a:r>
            <a:r>
              <a:rPr lang="en-US" sz="1800" dirty="0" smtClean="0"/>
              <a:t>  </a:t>
            </a:r>
            <a:r>
              <a:rPr lang="en-US" sz="1800" dirty="0" err="1" smtClean="0"/>
              <a:t>kepribadian</a:t>
            </a:r>
            <a:r>
              <a:rPr lang="en-US" sz="1800" dirty="0" smtClean="0"/>
              <a:t> </a:t>
            </a:r>
            <a:r>
              <a:rPr lang="en-US" sz="1800" dirty="0" err="1" smtClean="0"/>
              <a:t>bangsa</a:t>
            </a:r>
            <a:r>
              <a:rPr lang="en-US" sz="1800" dirty="0" smtClean="0"/>
              <a:t> Indonesia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lama </a:t>
            </a:r>
            <a:r>
              <a:rPr lang="en-US" sz="1800" dirty="0" err="1" smtClean="0"/>
              <a:t>tumbuh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bangsa</a:t>
            </a:r>
            <a:r>
              <a:rPr lang="en-US" sz="1800" dirty="0" smtClean="0"/>
              <a:t> Indonesia.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785926"/>
            <a:ext cx="75009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endParaRPr lang="en-US" dirty="0" smtClean="0"/>
          </a:p>
          <a:p>
            <a:pPr algn="ctr"/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no.2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(SPN)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.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4.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endParaRPr lang="en-US" dirty="0" smtClean="0"/>
          </a:p>
          <a:p>
            <a:pPr algn="ctr"/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yang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Nasional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Sebagaimana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ditegaskan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Pembukaan</a:t>
            </a:r>
            <a:r>
              <a:rPr lang="en-US" sz="1800" dirty="0" smtClean="0"/>
              <a:t> UUD 1945 </a:t>
            </a:r>
            <a:r>
              <a:rPr lang="en-US" sz="1800" dirty="0" err="1" smtClean="0"/>
              <a:t>alinea</a:t>
            </a:r>
            <a:r>
              <a:rPr lang="en-US" sz="1800" dirty="0" smtClean="0"/>
              <a:t> ke-4 </a:t>
            </a:r>
            <a:r>
              <a:rPr lang="en-US" sz="1800" dirty="0" err="1" smtClean="0"/>
              <a:t>dimaksudkan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penyelenggaraan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berkedaulatan</a:t>
            </a:r>
            <a:r>
              <a:rPr lang="en-US" sz="1800" dirty="0" smtClean="0"/>
              <a:t> </a:t>
            </a:r>
            <a:r>
              <a:rPr lang="en-US" sz="1800" dirty="0" err="1" smtClean="0"/>
              <a:t>rakyat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demokratis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mengutamakan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persatuan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kesatuan</a:t>
            </a:r>
            <a:r>
              <a:rPr lang="en-US" sz="1800" dirty="0" smtClean="0"/>
              <a:t> </a:t>
            </a:r>
            <a:r>
              <a:rPr lang="en-US" sz="1800" dirty="0" err="1" smtClean="0"/>
              <a:t>bangsa</a:t>
            </a:r>
            <a:r>
              <a:rPr lang="en-US" sz="1800" dirty="0" smtClean="0"/>
              <a:t>,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Undang-Undang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1945.</a:t>
            </a:r>
          </a:p>
          <a:p>
            <a:pPr algn="ctr">
              <a:lnSpc>
                <a:spcPct val="50000"/>
              </a:lnSpc>
              <a:buNone/>
            </a:pPr>
            <a:endParaRPr lang="en-US" sz="1800" dirty="0" smtClean="0"/>
          </a:p>
          <a:p>
            <a:pPr algn="ctr">
              <a:lnSpc>
                <a:spcPct val="50000"/>
              </a:lnSpc>
            </a:pP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endParaRPr lang="en-US" sz="1800" dirty="0" smtClean="0"/>
          </a:p>
          <a:p>
            <a:pPr marL="457200" indent="-457200" algn="ctr">
              <a:buAutoNum type="arabicPeriod"/>
            </a:pPr>
            <a:r>
              <a:rPr lang="en-US" sz="1800" dirty="0" err="1" smtClean="0"/>
              <a:t>Mencerdaskan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bangsa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seutuhnya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beriman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bertakwa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Tuhan</a:t>
            </a:r>
            <a:r>
              <a:rPr lang="en-US" sz="1800" dirty="0" smtClean="0"/>
              <a:t> YME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berbudi</a:t>
            </a:r>
            <a:r>
              <a:rPr lang="en-US" sz="1800" dirty="0" smtClean="0"/>
              <a:t> </a:t>
            </a:r>
            <a:r>
              <a:rPr lang="en-US" sz="1800" dirty="0" err="1" smtClean="0"/>
              <a:t>luhur</a:t>
            </a: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	2.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keterampilan</a:t>
            </a:r>
            <a:r>
              <a:rPr lang="en-US" sz="1800" dirty="0" smtClean="0"/>
              <a:t>,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jasmani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rohani</a:t>
            </a:r>
            <a:r>
              <a:rPr lang="en-US" sz="1800" dirty="0" smtClean="0"/>
              <a:t>, </a:t>
            </a:r>
            <a:r>
              <a:rPr lang="en-US" sz="1800" dirty="0" err="1" smtClean="0"/>
              <a:t>kepribadian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mantap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mandiriserta</a:t>
            </a:r>
            <a:r>
              <a:rPr lang="en-US" sz="1800" dirty="0" smtClean="0"/>
              <a:t> </a:t>
            </a:r>
            <a:r>
              <a:rPr lang="en-US" sz="1800" dirty="0" err="1" smtClean="0"/>
              <a:t>bertanggung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 </a:t>
            </a:r>
            <a:r>
              <a:rPr lang="en-US" sz="1800" dirty="0" err="1" smtClean="0"/>
              <a:t>kemasyarakatan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kebangsaan</a:t>
            </a:r>
            <a:r>
              <a:rPr lang="en-US" sz="1800" dirty="0" smtClean="0"/>
              <a:t>  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Misi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Visi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Kepribadian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Misi</a:t>
            </a:r>
            <a:r>
              <a:rPr lang="en-US" sz="2400" dirty="0" smtClean="0"/>
              <a:t> 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mengantarkan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kepribadiannya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agar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agama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,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dikuasainya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rasa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kemanusiaan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Pancasila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,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, </a:t>
            </a:r>
            <a:r>
              <a:rPr lang="en-US" sz="2400" dirty="0" err="1" smtClean="0"/>
              <a:t>berpandangan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interlektual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Mengantarkan</a:t>
            </a:r>
            <a:r>
              <a:rPr lang="en-US" sz="2400" dirty="0" smtClean="0"/>
              <a:t> </a:t>
            </a:r>
            <a:r>
              <a:rPr lang="en-US" sz="2400" dirty="0" err="1" smtClean="0"/>
              <a:t>mahsiswa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hti</a:t>
            </a:r>
            <a:r>
              <a:rPr lang="en-US" sz="2400" dirty="0" smtClean="0"/>
              <a:t> </a:t>
            </a:r>
            <a:r>
              <a:rPr lang="en-US" sz="2400" dirty="0" err="1" smtClean="0"/>
              <a:t>nuraninya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Mengantarkan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kesejahteraan,serta</a:t>
            </a:r>
            <a:r>
              <a:rPr lang="en-US" sz="2400" dirty="0" smtClean="0"/>
              <a:t> </a:t>
            </a:r>
            <a:r>
              <a:rPr lang="en-US" sz="2400" dirty="0" err="1" smtClean="0"/>
              <a:t>cara-cara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Mengantarkan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perubahan-perubahan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Kompetisi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Kompetisi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,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, </a:t>
            </a:r>
            <a:r>
              <a:rPr lang="en-US" sz="2400" dirty="0" err="1" smtClean="0"/>
              <a:t>berpandangan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Pancasila,warga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,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masalah-masalah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bangsanya</a:t>
            </a:r>
            <a:r>
              <a:rPr lang="en-US" sz="2400" dirty="0" smtClean="0"/>
              <a:t> </a:t>
            </a:r>
            <a:r>
              <a:rPr lang="en-US" sz="2400" dirty="0" err="1" smtClean="0"/>
              <a:t>secra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cita-cita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Pembukaaan</a:t>
            </a:r>
            <a:r>
              <a:rPr lang="en-US" sz="2400" dirty="0" smtClean="0"/>
              <a:t> UUD 1945.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sesi 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458</TotalTime>
  <Words>322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Pendidikan Pancasila</vt:lpstr>
      <vt:lpstr> Landasan  Dan Tujuan Pendidikan Pancasila </vt:lpstr>
      <vt:lpstr> Landasan  Dan Tujuan Pendidikan Pancasila </vt:lpstr>
      <vt:lpstr>Landasan Pendidikan Pancasila </vt:lpstr>
      <vt:lpstr>Landasan Pendidikan Pancasila</vt:lpstr>
      <vt:lpstr>Tujuan Pendidikan Pancasila</vt:lpstr>
      <vt:lpstr>Misi dan Visi Pendidikan Pengembangan Kepribadian </vt:lpstr>
      <vt:lpstr>Kompetensi Pendidikan Pancasila</vt:lpstr>
      <vt:lpstr>Kompetisi Pendidikan Pancasila</vt:lpstr>
      <vt:lpstr>Dasar Substansi Kajian Pendidikan Pancasila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Pancasila</dc:title>
  <dc:creator>Yesi</dc:creator>
  <cp:lastModifiedBy>Yesi</cp:lastModifiedBy>
  <cp:revision>49</cp:revision>
  <dcterms:created xsi:type="dcterms:W3CDTF">2010-01-03T14:08:36Z</dcterms:created>
  <dcterms:modified xsi:type="dcterms:W3CDTF">2010-01-14T10:39:08Z</dcterms:modified>
</cp:coreProperties>
</file>