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273" r:id="rId4"/>
    <p:sldId id="274" r:id="rId5"/>
    <p:sldId id="275" r:id="rId6"/>
    <p:sldId id="276" r:id="rId7"/>
    <p:sldId id="277" r:id="rId8"/>
    <p:sldId id="279" r:id="rId9"/>
    <p:sldId id="278" r:id="rId10"/>
    <p:sldId id="280" r:id="rId11"/>
    <p:sldId id="271" r:id="rId12"/>
    <p:sldId id="261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CEDB9-8D98-4B0A-AFEA-EEF153F1434C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1FA93-4DBE-4DAE-8F6B-018B92C99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8382E-5037-47D4-B3E9-31C116BF73FA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21BA8-E8D2-4F3B-9139-F9C28B7DC8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EFD1">
                <a:alpha val="69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ALGORITMA &amp; PEMROGRAMAN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2012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RUNTUNAN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38200" y="18288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LATIHAN :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latin typeface="Tempus Sans ITC" pitchFamily="82" charset="0"/>
              <a:cs typeface="Gisha" pitchFamily="34" charset="-79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Algoritma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untuk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menghitung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LUAS :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	a.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Lingkaran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     b.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Segitiga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    c.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Trapesium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    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    d.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Jajar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Genjang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     e.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Persegi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panjang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  </a:t>
            </a:r>
          </a:p>
          <a:p>
            <a:pPr marL="342900" indent="-342900">
              <a:lnSpc>
                <a:spcPct val="150000"/>
              </a:lnSpc>
            </a:pPr>
            <a:endParaRPr lang="en-US" sz="2000" b="1" dirty="0" smtClean="0">
              <a:latin typeface="Tempus Sans ITC" pitchFamily="82" charset="0"/>
              <a:cs typeface="Gisha" pitchFamily="34" charset="-79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2. 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Algoritma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untuk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menukar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5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dengan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kombinasi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: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	A – B – C – D – E   </a:t>
            </a:r>
            <a:r>
              <a:rPr lang="en-US" sz="2000" b="1" dirty="0" err="1" smtClean="0">
                <a:latin typeface="Tempus Sans ITC" pitchFamily="82" charset="0"/>
                <a:cs typeface="Gisha" pitchFamily="34" charset="-79"/>
              </a:rPr>
              <a:t>menjadi</a:t>
            </a:r>
            <a:r>
              <a:rPr lang="en-US" sz="2000" b="1" dirty="0" smtClean="0">
                <a:latin typeface="Tempus Sans ITC" pitchFamily="82" charset="0"/>
                <a:cs typeface="Gisha" pitchFamily="34" charset="-79"/>
              </a:rPr>
              <a:t>   B – C – E – A - D</a:t>
            </a:r>
          </a:p>
          <a:p>
            <a:pPr marL="342900" indent="-342900">
              <a:lnSpc>
                <a:spcPct val="150000"/>
              </a:lnSpc>
            </a:pPr>
            <a:endParaRPr lang="en-US" sz="2000" b="1" dirty="0" smtClean="0">
              <a:latin typeface="Tempus Sans ITC" pitchFamily="82" charset="0"/>
              <a:cs typeface="Gisha" pitchFamily="34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CONTOH KASUS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17526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Liem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Inggriani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Diktat </a:t>
            </a:r>
            <a:r>
              <a:rPr lang="en-US" sz="2400" b="1" i="1" dirty="0" err="1" smtClean="0"/>
              <a:t>Kuliah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Algoritma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Pemrograman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Prosedural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Jurusan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ITB, 2007.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34290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Munir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Rinaldi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Algoritma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Pemrograman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Pascal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C,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: Bandung, 2004.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47800" y="51054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Bachtiar</a:t>
            </a:r>
            <a:r>
              <a:rPr lang="en-US" sz="2400" b="1" dirty="0" smtClean="0"/>
              <a:t>, Adam M, Slide </a:t>
            </a:r>
            <a:r>
              <a:rPr lang="en-US" sz="2400" b="1" dirty="0" err="1" smtClean="0"/>
              <a:t>Perkuliahan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Algoritma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Pemrograman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Jurusan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UNIKOM, 2012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Desktop\56the-next-step-op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819400" y="5562600"/>
            <a:ext cx="37338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PEMILIHAN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38200" y="1981200"/>
            <a:ext cx="2743200" cy="914400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RUNTUNAN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276600" y="3505200"/>
            <a:ext cx="27432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PEMILIHAN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6096000" y="4876800"/>
            <a:ext cx="27432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PENGULANGAN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Struktur</a:t>
            </a:r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RUNTUNAN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828800" y="1828800"/>
            <a:ext cx="5562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omic Sans MS" pitchFamily="66" charset="0"/>
                <a:cs typeface="Aharoni" pitchFamily="2" charset="-79"/>
              </a:rPr>
              <a:t>Struktur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 SEDERHANA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  <a:cs typeface="Aharoni" pitchFamily="2" charset="-79"/>
              </a:rPr>
              <a:t>CIRI 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Instruksi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satu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per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satu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instruksi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diulang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instruksi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=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Algoritma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Akhir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instruksi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=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Akhir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algoritma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Cambria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CONTOH KASUS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514600" y="2133600"/>
            <a:ext cx="4038600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Menukar</a:t>
            </a: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Dua</a:t>
            </a: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endParaRPr lang="en-US" sz="2800" b="1" dirty="0" smtClean="0">
              <a:latin typeface="Tempus Sans ITC" pitchFamily="82" charset="0"/>
              <a:cs typeface="Gisha" pitchFamily="34" charset="-79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Gaji</a:t>
            </a: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Pegawai</a:t>
            </a:r>
            <a:endParaRPr lang="en-US" sz="2800" b="1" dirty="0" smtClean="0">
              <a:latin typeface="Tempus Sans ITC" pitchFamily="82" charset="0"/>
              <a:cs typeface="Gisha" pitchFamily="34" charset="-79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Luas</a:t>
            </a: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Bangun</a:t>
            </a:r>
            <a:r>
              <a:rPr lang="en-US" sz="28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800" b="1" dirty="0" err="1" smtClean="0">
                <a:latin typeface="Tempus Sans ITC" pitchFamily="82" charset="0"/>
                <a:cs typeface="Gisha" pitchFamily="34" charset="-79"/>
              </a:rPr>
              <a:t>Datar</a:t>
            </a:r>
            <a:endParaRPr lang="en-US" sz="2800" b="1" dirty="0">
              <a:latin typeface="Tempus Sans ITC" pitchFamily="82" charset="0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14400" y="1600200"/>
            <a:ext cx="7543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Menukar</a:t>
            </a: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Dua</a:t>
            </a: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r>
              <a:rPr lang="en-US" u="sng" dirty="0" smtClean="0"/>
              <a:t>PROGRAM</a:t>
            </a:r>
            <a:r>
              <a:rPr lang="en-US" dirty="0" smtClean="0"/>
              <a:t> Tukar_2_bilangan</a:t>
            </a:r>
          </a:p>
          <a:p>
            <a:r>
              <a:rPr lang="en-US" dirty="0" smtClean="0"/>
              <a:t>{I.S	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diisi</a:t>
            </a:r>
            <a:r>
              <a:rPr lang="en-US" dirty="0" smtClean="0"/>
              <a:t>}</a:t>
            </a:r>
          </a:p>
          <a:p>
            <a:r>
              <a:rPr lang="en-US" dirty="0" smtClean="0"/>
              <a:t>{F.S	: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B}</a:t>
            </a:r>
          </a:p>
          <a:p>
            <a:r>
              <a:rPr lang="en-US" dirty="0" smtClean="0"/>
              <a:t> </a:t>
            </a:r>
          </a:p>
          <a:p>
            <a:r>
              <a:rPr lang="en-US" u="sng" dirty="0" smtClean="0"/>
              <a:t>DEKLARASI </a:t>
            </a:r>
          </a:p>
          <a:p>
            <a:r>
              <a:rPr lang="en-US" dirty="0" smtClean="0"/>
              <a:t>	A, B 	: </a:t>
            </a:r>
            <a:r>
              <a:rPr lang="en-US" u="sng" dirty="0" smtClean="0"/>
              <a:t>integer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u="sng" dirty="0" smtClean="0"/>
              <a:t>ALGORITMA</a:t>
            </a:r>
          </a:p>
          <a:p>
            <a:r>
              <a:rPr lang="en-US" dirty="0" smtClean="0"/>
              <a:t>	read (A,B)</a:t>
            </a:r>
          </a:p>
          <a:p>
            <a:r>
              <a:rPr lang="en-US" dirty="0" smtClean="0"/>
              <a:t>	A &lt;- A + B</a:t>
            </a:r>
          </a:p>
          <a:p>
            <a:r>
              <a:rPr lang="en-US" dirty="0" smtClean="0"/>
              <a:t>	B &lt;- A – B</a:t>
            </a:r>
          </a:p>
          <a:p>
            <a:r>
              <a:rPr lang="en-US" dirty="0" smtClean="0"/>
              <a:t>	A &lt;- A – B </a:t>
            </a:r>
          </a:p>
          <a:p>
            <a:r>
              <a:rPr lang="en-US" dirty="0" smtClean="0"/>
              <a:t>	write (A,B)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9800" y="2057400"/>
            <a:ext cx="2438400" cy="762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PSEUDOCODE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CONTOH KASUS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38200" y="16002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Menukar</a:t>
            </a: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Dua</a:t>
            </a: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r>
              <a:rPr lang="en-US" b="1" dirty="0" smtClean="0"/>
              <a:t>Program</a:t>
            </a:r>
            <a:r>
              <a:rPr lang="en-US" dirty="0" smtClean="0"/>
              <a:t> Tukar_2_bilangan</a:t>
            </a:r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     A, B : integer;</a:t>
            </a:r>
          </a:p>
          <a:p>
            <a:r>
              <a:rPr lang="en-US" b="1" dirty="0" smtClean="0"/>
              <a:t>begin</a:t>
            </a:r>
            <a:endParaRPr lang="en-US" dirty="0" smtClean="0"/>
          </a:p>
          <a:p>
            <a:r>
              <a:rPr lang="en-US" dirty="0" smtClean="0"/>
              <a:t>     { INPUT }</a:t>
            </a:r>
          </a:p>
          <a:p>
            <a:r>
              <a:rPr lang="en-US" dirty="0" smtClean="0"/>
              <a:t>     write(‘</a:t>
            </a:r>
            <a:r>
              <a:rPr lang="en-US" dirty="0" err="1" smtClean="0"/>
              <a:t>Masukkan</a:t>
            </a:r>
            <a:r>
              <a:rPr lang="en-US" dirty="0" smtClean="0"/>
              <a:t> A :’); </a:t>
            </a:r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     write(‘</a:t>
            </a:r>
            <a:r>
              <a:rPr lang="en-US" dirty="0" err="1" smtClean="0"/>
              <a:t>Masukkan</a:t>
            </a:r>
            <a:r>
              <a:rPr lang="en-US" dirty="0" smtClean="0"/>
              <a:t> B :’); </a:t>
            </a:r>
            <a:r>
              <a:rPr lang="en-US" dirty="0" err="1" smtClean="0"/>
              <a:t>readln</a:t>
            </a:r>
            <a:r>
              <a:rPr lang="en-US" dirty="0" smtClean="0"/>
              <a:t>(B);</a:t>
            </a:r>
          </a:p>
          <a:p>
            <a:r>
              <a:rPr lang="en-US" dirty="0" smtClean="0"/>
              <a:t>     { PROSES }</a:t>
            </a:r>
          </a:p>
          <a:p>
            <a:r>
              <a:rPr lang="en-US" dirty="0" smtClean="0"/>
              <a:t>     A := A + B;</a:t>
            </a:r>
          </a:p>
          <a:p>
            <a:r>
              <a:rPr lang="en-US" dirty="0" smtClean="0"/>
              <a:t>     B  := A - B;</a:t>
            </a:r>
          </a:p>
          <a:p>
            <a:r>
              <a:rPr lang="en-US" dirty="0" smtClean="0"/>
              <a:t>     A := A - B;</a:t>
            </a:r>
          </a:p>
          <a:p>
            <a:r>
              <a:rPr lang="en-US" dirty="0" smtClean="0"/>
              <a:t>     { OUTPUT }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en-US" dirty="0" err="1" smtClean="0"/>
              <a:t>Nilai</a:t>
            </a:r>
            <a:r>
              <a:rPr lang="en-US" dirty="0" smtClean="0"/>
              <a:t> A :’, A);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en-US" dirty="0" err="1" smtClean="0"/>
              <a:t>Nilai</a:t>
            </a:r>
            <a:r>
              <a:rPr lang="en-US" dirty="0" smtClean="0"/>
              <a:t> B :’, B);</a:t>
            </a:r>
          </a:p>
          <a:p>
            <a:r>
              <a:rPr lang="en-US" b="1" dirty="0" smtClean="0"/>
              <a:t>end.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9800" y="2438400"/>
            <a:ext cx="2438400" cy="762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PASCAL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CONTOH KASUS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1600200"/>
            <a:ext cx="85344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Gaji</a:t>
            </a: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Pegawai</a:t>
            </a: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r>
              <a:rPr lang="en-US" u="sng" dirty="0" smtClean="0"/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Gaji_Pegawai</a:t>
            </a:r>
            <a:endParaRPr lang="en-US" dirty="0" smtClean="0"/>
          </a:p>
          <a:p>
            <a:r>
              <a:rPr lang="en-US" dirty="0" smtClean="0"/>
              <a:t>{I.S	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}</a:t>
            </a:r>
          </a:p>
          <a:p>
            <a:r>
              <a:rPr lang="en-US" dirty="0" smtClean="0"/>
              <a:t>{F.S	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}</a:t>
            </a:r>
          </a:p>
          <a:p>
            <a:r>
              <a:rPr lang="en-US" dirty="0" smtClean="0"/>
              <a:t> </a:t>
            </a:r>
          </a:p>
          <a:p>
            <a:r>
              <a:rPr lang="en-US" u="sng" dirty="0" smtClean="0"/>
              <a:t>DEKLARASI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gajipokok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, </a:t>
            </a:r>
            <a:r>
              <a:rPr lang="en-US" dirty="0" err="1" smtClean="0"/>
              <a:t>jumgaji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tunjangan</a:t>
            </a:r>
            <a:r>
              <a:rPr lang="en-US" dirty="0" smtClean="0"/>
              <a:t> : </a:t>
            </a:r>
            <a:r>
              <a:rPr lang="en-US" u="sng" dirty="0" smtClean="0"/>
              <a:t>real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jumkaryawan</a:t>
            </a:r>
            <a:r>
              <a:rPr lang="en-US" dirty="0" smtClean="0"/>
              <a:t> : </a:t>
            </a:r>
            <a:r>
              <a:rPr lang="en-US" u="sng" dirty="0" smtClean="0"/>
              <a:t>integer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u="sng" dirty="0" smtClean="0"/>
              <a:t>ALGORITMA</a:t>
            </a:r>
          </a:p>
          <a:p>
            <a:r>
              <a:rPr lang="en-US" dirty="0" smtClean="0"/>
              <a:t>	read(</a:t>
            </a:r>
            <a:r>
              <a:rPr lang="en-US" dirty="0" err="1" smtClean="0"/>
              <a:t>jumkaryawan</a:t>
            </a:r>
            <a:r>
              <a:rPr lang="en-US" dirty="0" smtClean="0"/>
              <a:t>, </a:t>
            </a:r>
            <a:r>
              <a:rPr lang="en-US" dirty="0" err="1" smtClean="0"/>
              <a:t>gajipokok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pajak</a:t>
            </a:r>
            <a:r>
              <a:rPr lang="en-US" dirty="0" smtClean="0"/>
              <a:t> &lt;- 0.1 * </a:t>
            </a:r>
            <a:r>
              <a:rPr lang="en-US" dirty="0" err="1" smtClean="0"/>
              <a:t>gajipokok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tunjangan</a:t>
            </a:r>
            <a:r>
              <a:rPr lang="en-US" dirty="0" smtClean="0"/>
              <a:t> &lt;- 0.2 * </a:t>
            </a:r>
            <a:r>
              <a:rPr lang="en-US" dirty="0" err="1" smtClean="0"/>
              <a:t>gajipokok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gaji</a:t>
            </a:r>
            <a:r>
              <a:rPr lang="en-US" dirty="0" smtClean="0"/>
              <a:t> &lt;- </a:t>
            </a:r>
            <a:r>
              <a:rPr lang="en-US" dirty="0" err="1" smtClean="0"/>
              <a:t>gajipokok</a:t>
            </a:r>
            <a:r>
              <a:rPr lang="en-US" dirty="0" smtClean="0"/>
              <a:t> + </a:t>
            </a:r>
            <a:r>
              <a:rPr lang="en-US" dirty="0" err="1" smtClean="0"/>
              <a:t>tunjangan</a:t>
            </a:r>
            <a:r>
              <a:rPr lang="en-US" dirty="0" smtClean="0"/>
              <a:t> – </a:t>
            </a:r>
            <a:r>
              <a:rPr lang="en-US" dirty="0" err="1" smtClean="0"/>
              <a:t>pajak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jumgaji</a:t>
            </a:r>
            <a:r>
              <a:rPr lang="en-US" dirty="0" smtClean="0"/>
              <a:t> &lt;- </a:t>
            </a:r>
            <a:r>
              <a:rPr lang="en-US" dirty="0" err="1" smtClean="0"/>
              <a:t>gaji</a:t>
            </a:r>
            <a:r>
              <a:rPr lang="en-US" dirty="0" smtClean="0"/>
              <a:t> * </a:t>
            </a:r>
            <a:r>
              <a:rPr lang="en-US" dirty="0" err="1" smtClean="0"/>
              <a:t>jumkaryawan</a:t>
            </a:r>
            <a:endParaRPr lang="en-US" dirty="0" smtClean="0"/>
          </a:p>
          <a:p>
            <a:r>
              <a:rPr lang="en-US" dirty="0" smtClean="0"/>
              <a:t>	write(</a:t>
            </a:r>
            <a:r>
              <a:rPr lang="en-US" dirty="0" err="1" smtClean="0"/>
              <a:t>tunjangan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, </a:t>
            </a:r>
            <a:r>
              <a:rPr lang="en-US" dirty="0" err="1" smtClean="0"/>
              <a:t>jumgaji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9800" y="1828800"/>
            <a:ext cx="2438400" cy="762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PSEUDOCODE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CONTOH KASUS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14478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Gaji</a:t>
            </a:r>
            <a:r>
              <a:rPr lang="en-US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b="1" dirty="0" err="1" smtClean="0">
                <a:latin typeface="Tempus Sans ITC" pitchFamily="82" charset="0"/>
                <a:cs typeface="Gisha" pitchFamily="34" charset="-79"/>
              </a:rPr>
              <a:t>Pegawai</a:t>
            </a: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r>
              <a:rPr lang="en-US" b="1" dirty="0" smtClean="0"/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Gaji_Pegawai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gajipokok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, </a:t>
            </a:r>
            <a:r>
              <a:rPr lang="en-US" dirty="0" err="1" smtClean="0"/>
              <a:t>jumgaji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tunjangan</a:t>
            </a:r>
            <a:r>
              <a:rPr lang="en-US" dirty="0" smtClean="0"/>
              <a:t> : real;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jumkaryawan</a:t>
            </a:r>
            <a:r>
              <a:rPr lang="en-US" dirty="0" smtClean="0"/>
              <a:t> : integer;</a:t>
            </a:r>
          </a:p>
          <a:p>
            <a:r>
              <a:rPr lang="en-US" b="1" dirty="0" smtClean="0"/>
              <a:t>begin</a:t>
            </a:r>
            <a:endParaRPr lang="en-US" dirty="0" smtClean="0"/>
          </a:p>
          <a:p>
            <a:r>
              <a:rPr lang="en-US" dirty="0" smtClean="0"/>
              <a:t>    { INPUT }</a:t>
            </a:r>
          </a:p>
          <a:p>
            <a:r>
              <a:rPr lang="en-US" dirty="0" smtClean="0"/>
              <a:t>    write(‘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:’); </a:t>
            </a:r>
            <a:r>
              <a:rPr lang="en-US" dirty="0" err="1" smtClean="0"/>
              <a:t>readln</a:t>
            </a:r>
            <a:r>
              <a:rPr lang="en-US" dirty="0" smtClean="0"/>
              <a:t>(</a:t>
            </a:r>
            <a:r>
              <a:rPr lang="en-US" dirty="0" err="1" smtClean="0"/>
              <a:t>jumkaryawan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write(‘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:’); </a:t>
            </a:r>
            <a:r>
              <a:rPr lang="en-US" dirty="0" err="1" smtClean="0"/>
              <a:t>readln</a:t>
            </a:r>
            <a:r>
              <a:rPr lang="en-US" dirty="0" smtClean="0"/>
              <a:t>(</a:t>
            </a:r>
            <a:r>
              <a:rPr lang="en-US" dirty="0" err="1" smtClean="0"/>
              <a:t>gajipokok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    { PROSES </a:t>
            </a:r>
            <a:r>
              <a:rPr lang="en-US" dirty="0" err="1" smtClean="0"/>
              <a:t>menghitung</a:t>
            </a:r>
            <a:r>
              <a:rPr lang="en-US" dirty="0" smtClean="0"/>
              <a:t> }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pajak</a:t>
            </a:r>
            <a:r>
              <a:rPr lang="en-US" dirty="0" smtClean="0"/>
              <a:t> := 0.1 * </a:t>
            </a:r>
            <a:r>
              <a:rPr lang="en-US" dirty="0" err="1" smtClean="0"/>
              <a:t>gajipokok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tunjangan</a:t>
            </a:r>
            <a:r>
              <a:rPr lang="en-US" dirty="0" smtClean="0"/>
              <a:t> := 0.2 * </a:t>
            </a:r>
            <a:r>
              <a:rPr lang="en-US" dirty="0" err="1" smtClean="0"/>
              <a:t>gajipokok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gaji</a:t>
            </a:r>
            <a:r>
              <a:rPr lang="en-US" dirty="0" smtClean="0"/>
              <a:t> := </a:t>
            </a:r>
            <a:r>
              <a:rPr lang="en-US" dirty="0" err="1" smtClean="0"/>
              <a:t>gajipokok</a:t>
            </a:r>
            <a:r>
              <a:rPr lang="en-US" dirty="0" smtClean="0"/>
              <a:t> + </a:t>
            </a:r>
            <a:r>
              <a:rPr lang="en-US" dirty="0" err="1" smtClean="0"/>
              <a:t>tunjangan</a:t>
            </a:r>
            <a:r>
              <a:rPr lang="en-US" dirty="0" smtClean="0"/>
              <a:t> – </a:t>
            </a:r>
            <a:r>
              <a:rPr lang="en-US" dirty="0" err="1" smtClean="0"/>
              <a:t>pajak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jumgaji</a:t>
            </a:r>
            <a:r>
              <a:rPr lang="en-US" dirty="0" smtClean="0"/>
              <a:t> := </a:t>
            </a:r>
            <a:r>
              <a:rPr lang="en-US" dirty="0" err="1" smtClean="0"/>
              <a:t>gaji</a:t>
            </a:r>
            <a:r>
              <a:rPr lang="en-US" dirty="0" smtClean="0"/>
              <a:t> * </a:t>
            </a:r>
            <a:r>
              <a:rPr lang="en-US" dirty="0" err="1" smtClean="0"/>
              <a:t>jumkaryawan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</a:p>
        </p:txBody>
      </p:sp>
      <p:sp>
        <p:nvSpPr>
          <p:cNvPr id="10" name="Oval 9"/>
          <p:cNvSpPr/>
          <p:nvPr/>
        </p:nvSpPr>
        <p:spPr>
          <a:xfrm>
            <a:off x="5867400" y="2438400"/>
            <a:ext cx="2438400" cy="762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PASCAL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CONTOH KASUS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1600200"/>
            <a:ext cx="8534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  <a:p>
            <a:r>
              <a:rPr lang="en-US" dirty="0" smtClean="0"/>
              <a:t>    { OUTPUT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}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	: </a:t>
            </a:r>
            <a:r>
              <a:rPr lang="en-US" dirty="0" err="1" smtClean="0"/>
              <a:t>Rp</a:t>
            </a:r>
            <a:r>
              <a:rPr lang="en-US" dirty="0" smtClean="0"/>
              <a:t> ’, pajak:0:2);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en-US" dirty="0" err="1" smtClean="0"/>
              <a:t>Tunjangan</a:t>
            </a:r>
            <a:r>
              <a:rPr lang="en-US" dirty="0" smtClean="0"/>
              <a:t>	    	: </a:t>
            </a:r>
            <a:r>
              <a:rPr lang="en-US" dirty="0" err="1" smtClean="0"/>
              <a:t>Rp</a:t>
            </a:r>
            <a:r>
              <a:rPr lang="en-US" dirty="0" smtClean="0"/>
              <a:t> ’, tunjangan:0:2);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en-US" dirty="0" err="1" smtClean="0"/>
              <a:t>Gaji</a:t>
            </a:r>
            <a:r>
              <a:rPr lang="en-US" dirty="0" smtClean="0"/>
              <a:t> ‘, </a:t>
            </a:r>
            <a:r>
              <a:rPr lang="en-US" dirty="0" err="1" smtClean="0"/>
              <a:t>jumkaryawan</a:t>
            </a:r>
            <a:r>
              <a:rPr lang="en-US" dirty="0" smtClean="0"/>
              <a:t>, ‘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‘, jumgaji:0:2);</a:t>
            </a:r>
          </a:p>
          <a:p>
            <a:endParaRPr lang="en-US" dirty="0" smtClean="0"/>
          </a:p>
          <a:p>
            <a:r>
              <a:rPr lang="en-US" b="1" dirty="0" smtClean="0"/>
              <a:t>end.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b="1" dirty="0" smtClean="0">
              <a:latin typeface="Tempus Sans ITC" pitchFamily="82" charset="0"/>
              <a:cs typeface="Gisha" pitchFamily="34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CONTOH KASUS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322</Words>
  <Application>Microsoft Office PowerPoint</Application>
  <PresentationFormat>On-screen Show (4:3)</PresentationFormat>
  <Paragraphs>130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MATERI PERKULIAHAN ALGORITMA &amp; PEMROGRAMAN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 1</dc:title>
  <dc:creator>Ken</dc:creator>
  <cp:lastModifiedBy>Kenkin</cp:lastModifiedBy>
  <cp:revision>126</cp:revision>
  <dcterms:created xsi:type="dcterms:W3CDTF">2011-09-16T05:33:15Z</dcterms:created>
  <dcterms:modified xsi:type="dcterms:W3CDTF">2012-10-04T23:02:30Z</dcterms:modified>
</cp:coreProperties>
</file>