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3E7B5-E277-4328-A1D2-16A26E9E5B0B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01F6F-7971-4779-A4EC-28C580D7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48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1F6F-7971-4779-A4EC-28C580D7C5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64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1F6F-7971-4779-A4EC-28C580D7C5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32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1F6F-7971-4779-A4EC-28C580D7C5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30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1F6F-7971-4779-A4EC-28C580D7C5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8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1F6F-7971-4779-A4EC-28C580D7C5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32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1F6F-7971-4779-A4EC-28C580D7C5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48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1F6F-7971-4779-A4EC-28C580D7C52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75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1F6F-7971-4779-A4EC-28C580D7C52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72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01F6F-7971-4779-A4EC-28C580D7C52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50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A4601B5-C979-47D9-894F-FA61F892E42B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264692-6D71-4907-A6A7-D8D0A6F3EDC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601B5-C979-47D9-894F-FA61F892E42B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64692-6D71-4907-A6A7-D8D0A6F3EDC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A4601B5-C979-47D9-894F-FA61F892E42B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264692-6D71-4907-A6A7-D8D0A6F3EDC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601B5-C979-47D9-894F-FA61F892E42B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64692-6D71-4907-A6A7-D8D0A6F3EDC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4601B5-C979-47D9-894F-FA61F892E42B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9264692-6D71-4907-A6A7-D8D0A6F3EDC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601B5-C979-47D9-894F-FA61F892E42B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64692-6D71-4907-A6A7-D8D0A6F3EDC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601B5-C979-47D9-894F-FA61F892E42B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64692-6D71-4907-A6A7-D8D0A6F3EDC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601B5-C979-47D9-894F-FA61F892E42B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64692-6D71-4907-A6A7-D8D0A6F3EDC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4601B5-C979-47D9-894F-FA61F892E42B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64692-6D71-4907-A6A7-D8D0A6F3EDC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601B5-C979-47D9-894F-FA61F892E42B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64692-6D71-4907-A6A7-D8D0A6F3EDC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601B5-C979-47D9-894F-FA61F892E42B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64692-6D71-4907-A6A7-D8D0A6F3EDC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A4601B5-C979-47D9-894F-FA61F892E42B}" type="datetimeFigureOut">
              <a:rPr lang="id-ID" smtClean="0"/>
              <a:pPr/>
              <a:t>03/10/2012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264692-6D71-4907-A6A7-D8D0A6F3EDC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01000" cy="1755775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Membuat kolom, bullet and numbering, shading</a:t>
            </a:r>
            <a:r>
              <a:rPr lang="en-US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en-US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multivel</a:t>
            </a:r>
            <a:r>
              <a:rPr lang="en-US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list,dan</a:t>
            </a:r>
            <a:r>
              <a:rPr lang="en-US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daftar</a:t>
            </a:r>
            <a:r>
              <a:rPr lang="en-US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isi</a:t>
            </a:r>
            <a:endParaRPr lang="id-ID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105400"/>
            <a:ext cx="6400800" cy="609600"/>
          </a:xfrm>
        </p:spPr>
        <p:txBody>
          <a:bodyPr>
            <a:normAutofit/>
          </a:bodyPr>
          <a:lstStyle/>
          <a:p>
            <a:pPr algn="l"/>
            <a:r>
              <a:rPr lang="id-ID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Pertemuan ke 4</a:t>
            </a:r>
            <a:endParaRPr lang="id-ID" sz="2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0730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 algn="l">
              <a:buFont typeface="+mj-lt"/>
              <a:buAutoNum type="romanUcPeriod"/>
            </a:pPr>
            <a:r>
              <a:rPr lang="id-ID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Membuat kolom</a:t>
            </a:r>
            <a:endParaRPr lang="id-ID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b="1" dirty="0" smtClean="0"/>
              <a:t>Bloklah terlebih dahulu teks yang akan dibuat kolom</a:t>
            </a:r>
          </a:p>
          <a:p>
            <a:pPr algn="just"/>
            <a:r>
              <a:rPr lang="id-ID" b="1" dirty="0" smtClean="0"/>
              <a:t>Pilih menu page layout pada barisan page setup anda pilih Column</a:t>
            </a:r>
          </a:p>
          <a:p>
            <a:pPr algn="just"/>
            <a:r>
              <a:rPr lang="id-ID" b="1" dirty="0" smtClean="0"/>
              <a:t>Dan tentukan berapa kolom yang anda ingin </a:t>
            </a:r>
            <a:r>
              <a:rPr lang="id-ID" b="1" dirty="0" smtClean="0"/>
              <a:t>buat</a:t>
            </a:r>
            <a:endParaRPr lang="en-US" b="1" dirty="0" smtClean="0"/>
          </a:p>
          <a:p>
            <a:pPr algn="just"/>
            <a:endParaRPr lang="id-ID" b="1" dirty="0"/>
          </a:p>
        </p:txBody>
      </p:sp>
      <p:sp>
        <p:nvSpPr>
          <p:cNvPr id="4" name="Rectangle 3"/>
          <p:cNvSpPr/>
          <p:nvPr/>
        </p:nvSpPr>
        <p:spPr>
          <a:xfrm>
            <a:off x="685800" y="4114800"/>
            <a:ext cx="70104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CAI </a:t>
            </a:r>
            <a:r>
              <a:rPr lang="en-US" dirty="0" err="1"/>
              <a:t>yaitu</a:t>
            </a:r>
            <a:r>
              <a:rPr lang="en-US" dirty="0"/>
              <a:t>: </a:t>
            </a:r>
          </a:p>
          <a:p>
            <a:pPr algn="just"/>
            <a:r>
              <a:rPr lang="en-US" dirty="0"/>
              <a:t>a. </a:t>
            </a:r>
            <a:r>
              <a:rPr lang="en-US" dirty="0" err="1"/>
              <a:t>Penggunaan</a:t>
            </a:r>
            <a:r>
              <a:rPr lang="en-US" dirty="0"/>
              <a:t> CAI </a:t>
            </a:r>
            <a:r>
              <a:rPr lang="en-US" dirty="0" err="1"/>
              <a:t>menuntut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self-learning,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/>
              <a:t>memotivasi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agar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b.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CAI,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program,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15219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 algn="l">
              <a:buFont typeface="+mj-lt"/>
              <a:buAutoNum type="romanUcPeriod" startAt="2"/>
            </a:pPr>
            <a:r>
              <a:rPr lang="id-ID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Membuat drop cap</a:t>
            </a:r>
            <a:endParaRPr lang="id-ID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smtClean="0"/>
              <a:t>	</a:t>
            </a:r>
            <a:r>
              <a:rPr lang="id-ID" b="1" dirty="0" smtClean="0"/>
              <a:t>Drop cap adalah suatu paragraf yang dimulai dengan huruf besar yang lebih besar dengan kalimat lain.</a:t>
            </a:r>
          </a:p>
          <a:p>
            <a:pPr marL="0" indent="0" algn="just">
              <a:buNone/>
            </a:pPr>
            <a:r>
              <a:rPr lang="id-ID" b="1" dirty="0" smtClean="0"/>
              <a:t>Caranya adalah:</a:t>
            </a:r>
          </a:p>
          <a:p>
            <a:pPr algn="just"/>
            <a:r>
              <a:rPr lang="id-ID" b="1" dirty="0" smtClean="0"/>
              <a:t>Sorot huruf yang akan dijadikan drop cap.</a:t>
            </a:r>
          </a:p>
          <a:p>
            <a:pPr algn="just"/>
            <a:r>
              <a:rPr lang="id-ID" b="1" dirty="0" smtClean="0"/>
              <a:t>Klik tab insert</a:t>
            </a:r>
          </a:p>
          <a:p>
            <a:pPr algn="just"/>
            <a:r>
              <a:rPr lang="id-ID" b="1" dirty="0" smtClean="0"/>
              <a:t>Kemudian pilih drop cap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184712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57250" indent="-857250" algn="l">
              <a:buFont typeface="+mj-lt"/>
              <a:buAutoNum type="romanUcPeriod" startAt="3"/>
            </a:pPr>
            <a:r>
              <a:rPr lang="id-ID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Membuat borders, page border, dan shading</a:t>
            </a:r>
            <a:endParaRPr lang="id-ID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Borders(bingkai) adalah untuk membuat bingkai untuk suatu teks atau paragraf, sedangkan shading adalah pemberian warna latar belakang teks atau paragraf.</a:t>
            </a:r>
          </a:p>
          <a:p>
            <a:r>
              <a:rPr lang="id-ID" b="1" dirty="0" smtClean="0"/>
              <a:t>Ada 2 cara untuk membuat bingkai </a:t>
            </a:r>
          </a:p>
          <a:p>
            <a:pPr marL="514350" indent="-514350">
              <a:buAutoNum type="alphaLcPeriod"/>
            </a:pPr>
            <a:r>
              <a:rPr lang="id-ID" b="1" dirty="0" smtClean="0"/>
              <a:t>Dengan tool outside border</a:t>
            </a:r>
          </a:p>
          <a:p>
            <a:pPr marL="514350" indent="-514350">
              <a:buAutoNum type="alphaLcPeriod"/>
            </a:pPr>
            <a:r>
              <a:rPr lang="id-ID" b="1" dirty="0" smtClean="0"/>
              <a:t>Dengan menggunakan toolbar </a:t>
            </a:r>
            <a:r>
              <a:rPr lang="en-US" b="1" dirty="0" smtClean="0"/>
              <a:t>page layout</a:t>
            </a:r>
            <a:r>
              <a:rPr lang="id-ID" b="1" dirty="0" smtClean="0"/>
              <a:t>,pilih menu page </a:t>
            </a:r>
            <a:r>
              <a:rPr lang="en-US" b="1" dirty="0" smtClean="0"/>
              <a:t>border</a:t>
            </a:r>
            <a:r>
              <a:rPr lang="id-ID" b="1" dirty="0" smtClean="0"/>
              <a:t> dan klik border and shading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id-ID" b="1" dirty="0" smtClean="0"/>
              <a:t>Page borders adalah fasilitas untuk memberikan bingkai, corak dan warna latar belakang agar</a:t>
            </a:r>
            <a:r>
              <a:rPr lang="en-US" b="1" dirty="0" smtClean="0"/>
              <a:t> </a:t>
            </a:r>
            <a:r>
              <a:rPr lang="en-US" b="1" dirty="0" err="1" smtClean="0"/>
              <a:t>halaman</a:t>
            </a:r>
            <a:r>
              <a:rPr lang="id-ID" b="1" dirty="0" smtClean="0"/>
              <a:t> tampilan lebih menarik</a:t>
            </a:r>
          </a:p>
          <a:p>
            <a:pPr marL="0" indent="0">
              <a:buNone/>
            </a:pPr>
            <a:r>
              <a:rPr lang="id-ID" b="1" dirty="0" smtClean="0"/>
              <a:t>Caranya sama pilih menu page </a:t>
            </a:r>
            <a:r>
              <a:rPr lang="en-US" b="1" dirty="0" smtClean="0"/>
              <a:t>layout</a:t>
            </a:r>
            <a:r>
              <a:rPr lang="id-ID" b="1" dirty="0" smtClean="0"/>
              <a:t> dan pilih page border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021099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 algn="l">
              <a:buFont typeface="+mj-lt"/>
              <a:buAutoNum type="romanUcPeriod" startAt="4"/>
            </a:pPr>
            <a:r>
              <a:rPr lang="id-ID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Menyisipkan gambar</a:t>
            </a:r>
            <a:endParaRPr lang="id-ID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7772400" cy="4830763"/>
          </a:xfrm>
        </p:spPr>
        <p:txBody>
          <a:bodyPr>
            <a:normAutofit/>
          </a:bodyPr>
          <a:lstStyle/>
          <a:p>
            <a:pPr marL="0" indent="465138" algn="just">
              <a:buNone/>
            </a:pPr>
            <a:r>
              <a:rPr lang="en-US" b="1" dirty="0" smtClean="0"/>
              <a:t>Microsoft word </a:t>
            </a:r>
            <a:r>
              <a:rPr lang="en-US" b="1" dirty="0" err="1" smtClean="0"/>
              <a:t>menyediakan</a:t>
            </a:r>
            <a:r>
              <a:rPr lang="en-US" b="1" dirty="0" smtClean="0"/>
              <a:t> </a:t>
            </a:r>
            <a:r>
              <a:rPr lang="en-US" b="1" dirty="0" err="1" smtClean="0"/>
              <a:t>fasilitas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menyisipkan</a:t>
            </a:r>
            <a:r>
              <a:rPr lang="en-US" b="1" dirty="0" smtClean="0"/>
              <a:t> </a:t>
            </a:r>
            <a:r>
              <a:rPr lang="en-US" b="1" dirty="0" err="1" smtClean="0"/>
              <a:t>gambar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dokumen</a:t>
            </a:r>
            <a:r>
              <a:rPr lang="en-US" b="1" dirty="0" smtClean="0"/>
              <a:t> yang </a:t>
            </a:r>
            <a:r>
              <a:rPr lang="en-US" b="1" dirty="0" err="1" smtClean="0"/>
              <a:t>sedang</a:t>
            </a:r>
            <a:r>
              <a:rPr lang="en-US" b="1" dirty="0" smtClean="0"/>
              <a:t> </a:t>
            </a:r>
            <a:r>
              <a:rPr lang="en-US" b="1" dirty="0" err="1" smtClean="0"/>
              <a:t>dibuat.Clip</a:t>
            </a:r>
            <a:r>
              <a:rPr lang="en-US" b="1" dirty="0" smtClean="0"/>
              <a:t> art </a:t>
            </a:r>
            <a:r>
              <a:rPr lang="en-US" b="1" dirty="0" err="1" smtClean="0"/>
              <a:t>adalah</a:t>
            </a:r>
            <a:r>
              <a:rPr lang="en-US" b="1" dirty="0" smtClean="0"/>
              <a:t> file </a:t>
            </a:r>
            <a:r>
              <a:rPr lang="en-US" b="1" dirty="0" err="1" smtClean="0"/>
              <a:t>gambar</a:t>
            </a:r>
            <a:r>
              <a:rPr lang="en-US" b="1" dirty="0" smtClean="0"/>
              <a:t> yang </a:t>
            </a:r>
            <a:r>
              <a:rPr lang="en-US" b="1" dirty="0" err="1" smtClean="0"/>
              <a:t>mempunyai</a:t>
            </a:r>
            <a:r>
              <a:rPr lang="en-US" b="1" dirty="0" smtClean="0"/>
              <a:t> </a:t>
            </a:r>
            <a:r>
              <a:rPr lang="en-US" b="1" dirty="0" err="1" smtClean="0"/>
              <a:t>tipe</a:t>
            </a:r>
            <a:r>
              <a:rPr lang="en-US" b="1" dirty="0" smtClean="0"/>
              <a:t> window metafile(.WMF). </a:t>
            </a:r>
            <a:r>
              <a:rPr lang="en-US" b="1" dirty="0" err="1" smtClean="0"/>
              <a:t>Jenis</a:t>
            </a:r>
            <a:r>
              <a:rPr lang="en-US" b="1" dirty="0" smtClean="0"/>
              <a:t> file </a:t>
            </a:r>
            <a:r>
              <a:rPr lang="en-US" b="1" dirty="0" err="1" smtClean="0"/>
              <a:t>gambar</a:t>
            </a:r>
            <a:r>
              <a:rPr lang="en-US" b="1" dirty="0" smtClean="0"/>
              <a:t> yang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dimasukkan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(.</a:t>
            </a:r>
            <a:r>
              <a:rPr lang="en-US" b="1" dirty="0" err="1" smtClean="0"/>
              <a:t>jpg,.gif,.pcx,.emf,.wmf,.bmp,.png</a:t>
            </a:r>
            <a:r>
              <a:rPr lang="en-US" b="1" dirty="0" smtClean="0"/>
              <a:t>)</a:t>
            </a:r>
          </a:p>
          <a:p>
            <a:pPr marL="0" indent="465138" algn="just">
              <a:buNone/>
            </a:pPr>
            <a:r>
              <a:rPr lang="en-US" b="1" dirty="0" err="1" smtClean="0"/>
              <a:t>Langkah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menyisipkan</a:t>
            </a:r>
            <a:r>
              <a:rPr lang="en-US" b="1" dirty="0" smtClean="0"/>
              <a:t> clip art </a:t>
            </a:r>
            <a:r>
              <a:rPr lang="en-US" b="1" dirty="0" err="1" smtClean="0"/>
              <a:t>adalah</a:t>
            </a:r>
            <a:r>
              <a:rPr lang="en-US" b="1" dirty="0" smtClean="0"/>
              <a:t>:</a:t>
            </a:r>
          </a:p>
          <a:p>
            <a:pPr marL="0" indent="0" algn="just"/>
            <a:r>
              <a:rPr lang="en-US" b="1" dirty="0" smtClean="0"/>
              <a:t> </a:t>
            </a:r>
            <a:r>
              <a:rPr lang="en-US" b="1" dirty="0" err="1" smtClean="0"/>
              <a:t>Klik</a:t>
            </a:r>
            <a:r>
              <a:rPr lang="en-US" b="1" dirty="0" smtClean="0"/>
              <a:t> tab insert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pilih</a:t>
            </a:r>
            <a:r>
              <a:rPr lang="en-US" b="1" dirty="0" smtClean="0"/>
              <a:t> tool clip </a:t>
            </a:r>
            <a:r>
              <a:rPr lang="en-US" b="1" dirty="0" err="1" smtClean="0"/>
              <a:t>art,dan</a:t>
            </a:r>
            <a:r>
              <a:rPr lang="en-US" b="1" dirty="0" smtClean="0"/>
              <a:t> </a:t>
            </a:r>
            <a:r>
              <a:rPr lang="en-US" b="1" dirty="0" err="1" smtClean="0"/>
              <a:t>pilih</a:t>
            </a:r>
            <a:r>
              <a:rPr lang="en-US" b="1" dirty="0" smtClean="0"/>
              <a:t> go, </a:t>
            </a:r>
            <a:r>
              <a:rPr lang="en-US" b="1" dirty="0" err="1" smtClean="0"/>
              <a:t>lakukan</a:t>
            </a:r>
            <a:r>
              <a:rPr lang="en-US" b="1" dirty="0" smtClean="0"/>
              <a:t> </a:t>
            </a:r>
            <a:r>
              <a:rPr lang="en-US" b="1" dirty="0" err="1" smtClean="0"/>
              <a:t>pengaturan</a:t>
            </a:r>
            <a:r>
              <a:rPr lang="en-US" b="1" dirty="0" smtClean="0"/>
              <a:t> border, </a:t>
            </a:r>
            <a:r>
              <a:rPr lang="en-US" b="1" dirty="0" err="1" smtClean="0"/>
              <a:t>efek</a:t>
            </a:r>
            <a:r>
              <a:rPr lang="en-US" b="1" dirty="0" smtClean="0"/>
              <a:t> </a:t>
            </a:r>
            <a:r>
              <a:rPr lang="en-US" b="1" dirty="0" err="1" smtClean="0"/>
              <a:t>gambar</a:t>
            </a:r>
            <a:r>
              <a:rPr lang="en-US" b="1" dirty="0" smtClean="0"/>
              <a:t>, </a:t>
            </a:r>
            <a:r>
              <a:rPr lang="en-US" b="1" dirty="0" err="1" smtClean="0"/>
              <a:t>letak</a:t>
            </a:r>
            <a:r>
              <a:rPr lang="en-US" b="1" dirty="0" smtClean="0"/>
              <a:t> </a:t>
            </a:r>
            <a:r>
              <a:rPr lang="en-US" b="1" dirty="0" err="1" smtClean="0"/>
              <a:t>gambar,letak</a:t>
            </a:r>
            <a:r>
              <a:rPr lang="en-US" b="1" dirty="0" smtClean="0"/>
              <a:t> </a:t>
            </a:r>
            <a:r>
              <a:rPr lang="en-US" b="1" dirty="0" err="1" smtClean="0"/>
              <a:t>gambar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teks</a:t>
            </a:r>
            <a:r>
              <a:rPr lang="en-US" b="1" dirty="0" smtClean="0"/>
              <a:t>, </a:t>
            </a:r>
            <a:r>
              <a:rPr lang="en-US" b="1" dirty="0" err="1" smtClean="0"/>
              <a:t>perputaran</a:t>
            </a:r>
            <a:r>
              <a:rPr lang="en-US" b="1" dirty="0" smtClean="0"/>
              <a:t> </a:t>
            </a:r>
            <a:r>
              <a:rPr lang="en-US" b="1" dirty="0" err="1" smtClean="0"/>
              <a:t>gambar</a:t>
            </a:r>
            <a:endParaRPr lang="id-ID" b="1" dirty="0" smtClean="0"/>
          </a:p>
          <a:p>
            <a:pPr marL="0" indent="0">
              <a:buNone/>
            </a:pP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096997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2625" indent="-682625" algn="l">
              <a:buFont typeface="+mj-lt"/>
              <a:buAutoNum type="romanUcPeriod" startAt="5"/>
            </a:pPr>
            <a:r>
              <a:rPr lang="en-US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Membuat</a:t>
            </a:r>
            <a:r>
              <a:rPr lang="en-US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bullet </a:t>
            </a:r>
            <a:r>
              <a:rPr lang="en-US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dan</a:t>
            </a:r>
            <a:r>
              <a:rPr lang="en-US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numbering</a:t>
            </a:r>
            <a:endParaRPr lang="en-US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a.Bullet</a:t>
            </a:r>
            <a:r>
              <a:rPr lang="en-US" b="1" dirty="0" smtClean="0"/>
              <a:t> (</a:t>
            </a:r>
            <a:r>
              <a:rPr lang="en-US" b="1" dirty="0" err="1" smtClean="0"/>
              <a:t>simbol</a:t>
            </a:r>
            <a:r>
              <a:rPr lang="en-US" b="1" dirty="0" smtClean="0"/>
              <a:t>) </a:t>
            </a:r>
            <a:r>
              <a:rPr lang="en-US" b="1" dirty="0" err="1" smtClean="0"/>
              <a:t>fasilitas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membuat</a:t>
            </a:r>
            <a:r>
              <a:rPr lang="en-US" b="1" dirty="0" smtClean="0"/>
              <a:t> </a:t>
            </a:r>
            <a:r>
              <a:rPr lang="en-US" b="1" dirty="0" err="1" smtClean="0"/>
              <a:t>penomoran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simbol</a:t>
            </a: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Adapun</a:t>
            </a:r>
            <a:r>
              <a:rPr lang="en-US" b="1" dirty="0" smtClean="0"/>
              <a:t> </a:t>
            </a:r>
            <a:r>
              <a:rPr lang="en-US" b="1" dirty="0" err="1" smtClean="0"/>
              <a:t>langkahnya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:</a:t>
            </a:r>
          </a:p>
          <a:p>
            <a:r>
              <a:rPr lang="en-US" b="1" dirty="0" err="1" smtClean="0"/>
              <a:t>Sorot</a:t>
            </a:r>
            <a:r>
              <a:rPr lang="en-US" b="1" dirty="0" smtClean="0"/>
              <a:t> </a:t>
            </a:r>
            <a:r>
              <a:rPr lang="en-US" b="1" dirty="0" err="1" smtClean="0"/>
              <a:t>teks</a:t>
            </a:r>
            <a:r>
              <a:rPr lang="en-US" b="1" dirty="0" smtClean="0"/>
              <a:t> </a:t>
            </a:r>
            <a:r>
              <a:rPr lang="en-US" b="1" dirty="0" err="1" smtClean="0"/>
              <a:t>terlebih</a:t>
            </a:r>
            <a:r>
              <a:rPr lang="en-US" b="1" dirty="0" smtClean="0"/>
              <a:t> </a:t>
            </a:r>
            <a:r>
              <a:rPr lang="en-US" b="1" dirty="0" err="1" smtClean="0"/>
              <a:t>dahulu</a:t>
            </a:r>
            <a:endParaRPr lang="en-US" b="1" dirty="0" smtClean="0"/>
          </a:p>
          <a:p>
            <a:r>
              <a:rPr lang="en-US" b="1" dirty="0" err="1" smtClean="0"/>
              <a:t>Klik</a:t>
            </a:r>
            <a:r>
              <a:rPr lang="en-US" b="1" dirty="0" smtClean="0"/>
              <a:t> </a:t>
            </a:r>
            <a:r>
              <a:rPr lang="en-US" b="1" dirty="0" err="1" smtClean="0"/>
              <a:t>tombol</a:t>
            </a:r>
            <a:r>
              <a:rPr lang="en-US" b="1" dirty="0" smtClean="0"/>
              <a:t> bullet</a:t>
            </a:r>
          </a:p>
          <a:p>
            <a:pPr>
              <a:buNone/>
            </a:pPr>
            <a:r>
              <a:rPr lang="en-US" b="1" dirty="0" smtClean="0"/>
              <a:t>b. Numbering: </a:t>
            </a:r>
            <a:r>
              <a:rPr lang="en-US" b="1" dirty="0" err="1" smtClean="0"/>
              <a:t>fasilitas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membuat</a:t>
            </a:r>
            <a:r>
              <a:rPr lang="en-US" b="1" dirty="0" smtClean="0"/>
              <a:t> </a:t>
            </a:r>
            <a:r>
              <a:rPr lang="en-US" b="1" dirty="0" err="1" smtClean="0"/>
              <a:t>penomoran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angka</a:t>
            </a:r>
            <a:endParaRPr lang="en-US" b="1" dirty="0" smtClean="0"/>
          </a:p>
          <a:p>
            <a:r>
              <a:rPr lang="en-US" b="1" dirty="0" err="1" smtClean="0"/>
              <a:t>Sorot</a:t>
            </a:r>
            <a:r>
              <a:rPr lang="en-US" b="1" dirty="0" smtClean="0"/>
              <a:t> </a:t>
            </a:r>
            <a:r>
              <a:rPr lang="en-US" b="1" dirty="0" err="1" smtClean="0"/>
              <a:t>teks</a:t>
            </a:r>
            <a:r>
              <a:rPr lang="en-US" b="1" dirty="0" smtClean="0"/>
              <a:t> </a:t>
            </a:r>
            <a:r>
              <a:rPr lang="en-US" b="1" dirty="0" err="1" smtClean="0"/>
              <a:t>terlebih</a:t>
            </a:r>
            <a:r>
              <a:rPr lang="en-US" b="1" dirty="0" smtClean="0"/>
              <a:t> </a:t>
            </a:r>
            <a:r>
              <a:rPr lang="en-US" b="1" dirty="0" err="1" smtClean="0"/>
              <a:t>dahulu</a:t>
            </a:r>
            <a:endParaRPr lang="en-US" b="1" dirty="0" smtClean="0"/>
          </a:p>
          <a:p>
            <a:r>
              <a:rPr lang="en-US" b="1" dirty="0" err="1" smtClean="0"/>
              <a:t>Klik</a:t>
            </a:r>
            <a:r>
              <a:rPr lang="en-US" b="1" dirty="0" smtClean="0"/>
              <a:t> </a:t>
            </a:r>
            <a:r>
              <a:rPr lang="en-US" b="1" dirty="0" err="1" smtClean="0"/>
              <a:t>tombol</a:t>
            </a:r>
            <a:r>
              <a:rPr lang="en-US" b="1" dirty="0" smtClean="0"/>
              <a:t> numbering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7239000" cy="4191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bullet</a:t>
            </a:r>
          </a:p>
          <a:p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bullet</a:t>
            </a:r>
          </a:p>
          <a:p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bullet</a:t>
            </a:r>
          </a:p>
          <a:p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bullet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numbering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numbering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numbering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numbering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marL="857250" indent="-857250" algn="l"/>
            <a:r>
              <a:rPr lang="en-US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Latihan</a:t>
            </a:r>
            <a:r>
              <a:rPr lang="en-US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!!!!!</a:t>
            </a:r>
            <a:endParaRPr lang="id-ID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239000" cy="1143000"/>
          </a:xfrm>
        </p:spPr>
        <p:txBody>
          <a:bodyPr>
            <a:normAutofit fontScale="90000"/>
          </a:bodyPr>
          <a:lstStyle/>
          <a:p>
            <a:pPr marL="857250" indent="-857250" algn="l">
              <a:buFont typeface="+mj-lt"/>
              <a:buAutoNum type="romanUcPeriod" startAt="6"/>
            </a:pPr>
            <a:r>
              <a:rPr lang="en-US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Multivel</a:t>
            </a:r>
            <a:r>
              <a:rPr lang="en-US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list </a:t>
            </a:r>
            <a:r>
              <a:rPr lang="en-US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dan</a:t>
            </a:r>
            <a:r>
              <a:rPr lang="en-US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daftar</a:t>
            </a:r>
            <a:r>
              <a:rPr lang="en-US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isi</a:t>
            </a:r>
            <a:endParaRPr lang="en-US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2578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Multilevel list</a:t>
            </a:r>
          </a:p>
          <a:p>
            <a:pPr>
              <a:buNone/>
              <a:tabLst>
                <a:tab pos="508000" algn="l"/>
              </a:tabLst>
            </a:pPr>
            <a:r>
              <a:rPr lang="en-US" b="1" dirty="0" smtClean="0"/>
              <a:t>	   </a:t>
            </a:r>
            <a:r>
              <a:rPr lang="en-US" b="1" dirty="0" err="1" smtClean="0"/>
              <a:t>Fasilitas</a:t>
            </a:r>
            <a:r>
              <a:rPr lang="en-US" b="1" dirty="0" smtClean="0"/>
              <a:t> </a:t>
            </a:r>
            <a:r>
              <a:rPr lang="en-US" b="1" dirty="0" err="1" smtClean="0"/>
              <a:t>membuat</a:t>
            </a:r>
            <a:r>
              <a:rPr lang="en-US" b="1" dirty="0" smtClean="0"/>
              <a:t> </a:t>
            </a:r>
            <a:r>
              <a:rPr lang="en-US" b="1" dirty="0" err="1" smtClean="0"/>
              <a:t>penomoran</a:t>
            </a:r>
            <a:r>
              <a:rPr lang="en-US" b="1" dirty="0" smtClean="0"/>
              <a:t> yang </a:t>
            </a:r>
            <a:r>
              <a:rPr lang="en-US" b="1" dirty="0" err="1" smtClean="0"/>
              <a:t>berjenjang</a:t>
            </a:r>
            <a:r>
              <a:rPr lang="en-US" b="1" dirty="0" smtClean="0"/>
              <a:t>, </a:t>
            </a:r>
            <a:r>
              <a:rPr lang="en-US" b="1" dirty="0" err="1" smtClean="0"/>
              <a:t>biasanya</a:t>
            </a:r>
            <a:r>
              <a:rPr lang="en-US" b="1" dirty="0" smtClean="0"/>
              <a:t> 	</a:t>
            </a:r>
            <a:r>
              <a:rPr lang="en-US" b="1" dirty="0" err="1" smtClean="0"/>
              <a:t>digunakan</a:t>
            </a:r>
            <a:r>
              <a:rPr lang="en-US" b="1" dirty="0" smtClean="0"/>
              <a:t> 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membuat</a:t>
            </a:r>
            <a:r>
              <a:rPr lang="en-US" b="1" dirty="0" smtClean="0"/>
              <a:t> </a:t>
            </a:r>
            <a:r>
              <a:rPr lang="en-US" b="1" dirty="0" err="1" smtClean="0"/>
              <a:t>bab</a:t>
            </a:r>
            <a:r>
              <a:rPr lang="en-US" b="1" dirty="0" smtClean="0"/>
              <a:t>, sub </a:t>
            </a:r>
            <a:r>
              <a:rPr lang="en-US" b="1" dirty="0" err="1" smtClean="0"/>
              <a:t>bab</a:t>
            </a:r>
            <a:r>
              <a:rPr lang="en-US" b="1" dirty="0" smtClean="0"/>
              <a:t>. </a:t>
            </a:r>
            <a:r>
              <a:rPr lang="en-US" b="1" dirty="0" err="1" smtClean="0"/>
              <a:t>Caranya</a:t>
            </a:r>
            <a:r>
              <a:rPr lang="en-US" b="1" dirty="0" smtClean="0"/>
              <a:t> </a:t>
            </a:r>
            <a:r>
              <a:rPr lang="en-US" b="1" dirty="0" err="1" smtClean="0"/>
              <a:t>masuk</a:t>
            </a:r>
            <a:r>
              <a:rPr lang="en-US" b="1" dirty="0" smtClean="0"/>
              <a:t> menu 	home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pilih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err="1" smtClean="0"/>
              <a:t>Latihan</a:t>
            </a:r>
            <a:r>
              <a:rPr lang="en-US" b="1" dirty="0" smtClean="0"/>
              <a:t>!!!!</a:t>
            </a:r>
          </a:p>
          <a:p>
            <a:pPr>
              <a:buNone/>
            </a:pPr>
            <a:r>
              <a:rPr lang="en-US" b="1" dirty="0" smtClean="0"/>
              <a:t>	1. </a:t>
            </a:r>
            <a:r>
              <a:rPr lang="en-US" b="1" dirty="0" err="1" smtClean="0"/>
              <a:t>Pendahuluan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1.1 </a:t>
            </a:r>
            <a:r>
              <a:rPr lang="en-US" b="1" dirty="0" err="1" smtClean="0"/>
              <a:t>Latar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1.2 </a:t>
            </a:r>
            <a:r>
              <a:rPr lang="en-US" b="1" dirty="0" err="1" smtClean="0"/>
              <a:t>Identifikasi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2. </a:t>
            </a:r>
            <a:r>
              <a:rPr lang="en-US" b="1" dirty="0" err="1" smtClean="0"/>
              <a:t>Landasan</a:t>
            </a:r>
            <a:r>
              <a:rPr lang="en-US" b="1" dirty="0" smtClean="0"/>
              <a:t> </a:t>
            </a:r>
            <a:r>
              <a:rPr lang="en-US" b="1" dirty="0" err="1" smtClean="0"/>
              <a:t>teori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2.1 </a:t>
            </a:r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2.2 </a:t>
            </a:r>
            <a:r>
              <a:rPr lang="en-US" b="1" dirty="0" err="1" smtClean="0"/>
              <a:t>Klasifikasi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endParaRPr lang="en-US" b="1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err="1" smtClean="0"/>
              <a:t>Daftar</a:t>
            </a:r>
            <a:r>
              <a:rPr lang="en-US" b="1" dirty="0" smtClean="0"/>
              <a:t> </a:t>
            </a:r>
            <a:r>
              <a:rPr lang="en-US" b="1" dirty="0" err="1" smtClean="0"/>
              <a:t>isi</a:t>
            </a:r>
            <a:r>
              <a:rPr lang="en-US" b="1" dirty="0" smtClean="0"/>
              <a:t> (table of content)</a:t>
            </a:r>
          </a:p>
          <a:p>
            <a:pPr>
              <a:buNone/>
            </a:pPr>
            <a:r>
              <a:rPr lang="en-US" b="1" dirty="0" smtClean="0"/>
              <a:t>	   </a:t>
            </a:r>
            <a:r>
              <a:rPr lang="en-US" b="1" dirty="0" err="1" smtClean="0"/>
              <a:t>fasilitas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membuat</a:t>
            </a:r>
            <a:r>
              <a:rPr lang="en-US" b="1" dirty="0" smtClean="0"/>
              <a:t> </a:t>
            </a:r>
            <a:r>
              <a:rPr lang="en-US" b="1" dirty="0" err="1" smtClean="0"/>
              <a:t>daftar</a:t>
            </a:r>
            <a:r>
              <a:rPr lang="en-US" b="1" dirty="0" smtClean="0"/>
              <a:t> </a:t>
            </a:r>
            <a:r>
              <a:rPr lang="en-US" b="1" dirty="0" err="1" smtClean="0"/>
              <a:t>isi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format </a:t>
            </a:r>
            <a:r>
              <a:rPr lang="en-US" b="1" dirty="0" err="1" smtClean="0"/>
              <a:t>dokumen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	   </a:t>
            </a:r>
            <a:r>
              <a:rPr lang="en-US" b="1" dirty="0" err="1" smtClean="0"/>
              <a:t>Langkah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membuat</a:t>
            </a:r>
            <a:r>
              <a:rPr lang="en-US" b="1" dirty="0" smtClean="0"/>
              <a:t> </a:t>
            </a:r>
            <a:r>
              <a:rPr lang="en-US" b="1" dirty="0" err="1" smtClean="0"/>
              <a:t>daftar</a:t>
            </a:r>
            <a:r>
              <a:rPr lang="en-US" b="1" dirty="0" smtClean="0"/>
              <a:t> </a:t>
            </a:r>
            <a:r>
              <a:rPr lang="en-US" b="1" dirty="0" err="1" smtClean="0"/>
              <a:t>isi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:</a:t>
            </a:r>
          </a:p>
          <a:p>
            <a:r>
              <a:rPr lang="en-US" b="1" dirty="0" err="1" smtClean="0"/>
              <a:t>Atur</a:t>
            </a:r>
            <a:r>
              <a:rPr lang="en-US" b="1" dirty="0" smtClean="0"/>
              <a:t> </a:t>
            </a:r>
            <a:r>
              <a:rPr lang="en-US" b="1" dirty="0" err="1" smtClean="0"/>
              <a:t>setiap</a:t>
            </a:r>
            <a:r>
              <a:rPr lang="en-US" b="1" dirty="0" smtClean="0"/>
              <a:t> style </a:t>
            </a:r>
            <a:r>
              <a:rPr lang="en-US" b="1" dirty="0" err="1" smtClean="0"/>
              <a:t>teks</a:t>
            </a:r>
            <a:r>
              <a:rPr lang="en-US" b="1" dirty="0" smtClean="0"/>
              <a:t> yang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dibuat</a:t>
            </a:r>
            <a:r>
              <a:rPr lang="en-US" b="1" dirty="0" smtClean="0"/>
              <a:t> </a:t>
            </a:r>
            <a:r>
              <a:rPr lang="en-US" b="1" dirty="0" err="1" smtClean="0"/>
              <a:t>daftar</a:t>
            </a:r>
            <a:r>
              <a:rPr lang="en-US" b="1" dirty="0" smtClean="0"/>
              <a:t> </a:t>
            </a:r>
            <a:r>
              <a:rPr lang="en-US" b="1" dirty="0" err="1" smtClean="0"/>
              <a:t>isi</a:t>
            </a:r>
            <a:endParaRPr lang="en-US" b="1" dirty="0" smtClean="0"/>
          </a:p>
          <a:p>
            <a:r>
              <a:rPr lang="en-US" b="1" dirty="0" err="1" smtClean="0"/>
              <a:t>Masuk</a:t>
            </a:r>
            <a:r>
              <a:rPr lang="en-US" b="1" dirty="0" smtClean="0"/>
              <a:t> menu Reference </a:t>
            </a:r>
            <a:r>
              <a:rPr lang="en-US" b="1" dirty="0" err="1" smtClean="0"/>
              <a:t>kemudian</a:t>
            </a:r>
            <a:r>
              <a:rPr lang="en-US" b="1" dirty="0" smtClean="0"/>
              <a:t> </a:t>
            </a:r>
            <a:r>
              <a:rPr lang="en-US" b="1" dirty="0" err="1" smtClean="0"/>
              <a:t>pilih</a:t>
            </a:r>
            <a:r>
              <a:rPr lang="en-US" b="1" dirty="0" smtClean="0"/>
              <a:t> table of content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3"/>
          <a:srcRect l="40545" t="6197" r="55609" b="87606"/>
          <a:stretch>
            <a:fillRect/>
          </a:stretch>
        </p:blipFill>
        <p:spPr bwMode="auto">
          <a:xfrm>
            <a:off x="2819400" y="22860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/>
          <a:srcRect t="5885" r="92927" b="82999"/>
          <a:stretch>
            <a:fillRect/>
          </a:stretch>
        </p:blipFill>
        <p:spPr bwMode="auto">
          <a:xfrm>
            <a:off x="7543800" y="5562600"/>
            <a:ext cx="914400" cy="72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1. </a:t>
            </a:r>
            <a:r>
              <a:rPr lang="en-US" sz="2800" dirty="0" err="1"/>
              <a:t>P</a:t>
            </a:r>
            <a:r>
              <a:rPr lang="en-US" sz="2800" smtClean="0"/>
              <a:t>engantar</a:t>
            </a:r>
            <a:r>
              <a:rPr lang="en-US" sz="2800" dirty="0" smtClean="0"/>
              <a:t> Web</a:t>
            </a:r>
          </a:p>
          <a:p>
            <a:pPr marL="987552" lvl="2" indent="-457200">
              <a:buAutoNum type="alphaLcPeriod"/>
            </a:pPr>
            <a:r>
              <a:rPr lang="en-US" sz="3200" dirty="0" smtClean="0"/>
              <a:t>HTML</a:t>
            </a:r>
          </a:p>
          <a:p>
            <a:pPr marL="987552" lvl="2" indent="-457200">
              <a:buAutoNum type="alphaLcPeriod"/>
            </a:pPr>
            <a:r>
              <a:rPr lang="en-US" sz="3200" dirty="0" smtClean="0"/>
              <a:t>CSS</a:t>
            </a:r>
          </a:p>
          <a:p>
            <a:pPr marL="987552" lvl="2" indent="-457200">
              <a:buAutoNum type="alphaLcPeriod"/>
            </a:pPr>
            <a:r>
              <a:rPr lang="en-US" sz="3200" dirty="0" smtClean="0"/>
              <a:t>XML</a:t>
            </a:r>
          </a:p>
          <a:p>
            <a:pPr marL="0" lvl="2" indent="0">
              <a:buNone/>
            </a:pPr>
            <a:r>
              <a:rPr lang="en-US" sz="2800" dirty="0" smtClean="0"/>
              <a:t>2.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 Web</a:t>
            </a:r>
          </a:p>
          <a:p>
            <a:pPr marL="1035558" lvl="4" indent="-514350">
              <a:buFont typeface="+mj-lt"/>
              <a:buAutoNum type="alphaLcParenR"/>
            </a:pPr>
            <a:r>
              <a:rPr lang="en-US" sz="2600" dirty="0" err="1" smtClean="0"/>
              <a:t>Membuat</a:t>
            </a:r>
            <a:r>
              <a:rPr lang="en-US" sz="2600" dirty="0" smtClean="0"/>
              <a:t> </a:t>
            </a:r>
            <a:r>
              <a:rPr lang="en-US" sz="2600" dirty="0" err="1" smtClean="0"/>
              <a:t>Tampilan</a:t>
            </a:r>
            <a:r>
              <a:rPr lang="en-US" sz="2600" dirty="0" smtClean="0"/>
              <a:t>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dirty="0" err="1" smtClean="0"/>
              <a:t>menarik</a:t>
            </a:r>
            <a:r>
              <a:rPr lang="en-US" sz="2600" dirty="0" smtClean="0"/>
              <a:t>.</a:t>
            </a:r>
          </a:p>
          <a:p>
            <a:pPr marL="1035558" lvl="4" indent="-514350">
              <a:buFont typeface="+mj-lt"/>
              <a:buAutoNum type="alphaLcParenR"/>
            </a:pPr>
            <a:r>
              <a:rPr lang="en-US" sz="2600" dirty="0" err="1" smtClean="0"/>
              <a:t>Mengintegrasikan</a:t>
            </a:r>
            <a:r>
              <a:rPr lang="en-US" sz="2600" dirty="0" smtClean="0"/>
              <a:t> </a:t>
            </a:r>
            <a:r>
              <a:rPr lang="en-US" sz="2600" dirty="0" err="1" smtClean="0"/>
              <a:t>dokumen</a:t>
            </a:r>
            <a:r>
              <a:rPr lang="en-US" sz="2600" dirty="0" smtClean="0"/>
              <a:t> </a:t>
            </a:r>
            <a:r>
              <a:rPr lang="en-US" sz="2600" dirty="0" err="1" smtClean="0"/>
              <a:t>dokumen</a:t>
            </a:r>
            <a:endParaRPr lang="en-US" sz="2600" dirty="0" smtClean="0"/>
          </a:p>
          <a:p>
            <a:pPr marL="1035558" lvl="4" indent="-514350">
              <a:buFont typeface="+mj-lt"/>
              <a:buAutoNum type="alphaLcParenR"/>
            </a:pPr>
            <a:endParaRPr lang="en-US" sz="2600" dirty="0"/>
          </a:p>
          <a:p>
            <a:pPr marL="457200" lvl="2" indent="-457200">
              <a:buFont typeface="+mj-lt"/>
              <a:buAutoNum type="arabicPeriod" startAt="2"/>
            </a:pPr>
            <a:endParaRPr lang="en-US" sz="4000" dirty="0"/>
          </a:p>
          <a:p>
            <a:pPr marL="987425" lvl="2" indent="-647700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69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2242</TotalTime>
  <Words>373</Words>
  <Application>Microsoft Office PowerPoint</Application>
  <PresentationFormat>On-screen Show (4:3)</PresentationFormat>
  <Paragraphs>76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Membuat kolom, bullet and numbering, shading, multivel list,dan daftar isi</vt:lpstr>
      <vt:lpstr>Membuat kolom</vt:lpstr>
      <vt:lpstr>Membuat drop cap</vt:lpstr>
      <vt:lpstr>Membuat borders, page border, dan shading</vt:lpstr>
      <vt:lpstr>Menyisipkan gambar</vt:lpstr>
      <vt:lpstr>Membuat bullet dan numbering</vt:lpstr>
      <vt:lpstr>Latihan!!!!!</vt:lpstr>
      <vt:lpstr>Multivel list dan daftar isi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Membuat kolom, bullet and numbering, shading</dc:title>
  <dc:creator>Acer</dc:creator>
  <cp:lastModifiedBy>andris</cp:lastModifiedBy>
  <cp:revision>63</cp:revision>
  <dcterms:created xsi:type="dcterms:W3CDTF">2011-10-02T01:56:43Z</dcterms:created>
  <dcterms:modified xsi:type="dcterms:W3CDTF">2012-10-03T04:10:53Z</dcterms:modified>
</cp:coreProperties>
</file>