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C859-2F53-417D-A7FC-F71CAF9458C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9077-BD6F-4F5B-8949-764CCCC42A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857784"/>
          </a:xfrm>
        </p:spPr>
        <p:txBody>
          <a:bodyPr>
            <a:normAutofit fontScale="62500" lnSpcReduction="20000"/>
          </a:bodyPr>
          <a:lstStyle/>
          <a:p>
            <a:pPr marL="971550" lvl="1" indent="-514350">
              <a:buAutoNum type="alphaUcPeriod"/>
            </a:pPr>
            <a:r>
              <a:rPr lang="en-GB" sz="3200" b="1" dirty="0" err="1" smtClean="0"/>
              <a:t>Referensi</a:t>
            </a:r>
            <a:r>
              <a:rPr lang="en-GB" sz="3200" b="1" dirty="0" smtClean="0"/>
              <a:t> </a:t>
            </a:r>
          </a:p>
          <a:p>
            <a:pPr marL="971550" lvl="1" indent="-514350">
              <a:buAutoNum type="alphaUcPeriod"/>
            </a:pPr>
            <a:endParaRPr lang="en-GB" sz="3100" b="1" dirty="0" smtClean="0"/>
          </a:p>
          <a:p>
            <a:pPr marL="971550" lvl="1" indent="-514350">
              <a:buAutoNum type="arabicPeriod"/>
            </a:pPr>
            <a:r>
              <a:rPr lang="en-GB" sz="3100" dirty="0" err="1" smtClean="0"/>
              <a:t>Begeman</a:t>
            </a:r>
            <a:r>
              <a:rPr lang="en-GB" sz="3100" dirty="0" smtClean="0"/>
              <a:t> </a:t>
            </a:r>
            <a:r>
              <a:rPr lang="en-GB" sz="3100" dirty="0"/>
              <a:t>M.L., </a:t>
            </a:r>
            <a:r>
              <a:rPr lang="en-GB" sz="3100" dirty="0" err="1"/>
              <a:t>Amstead</a:t>
            </a:r>
            <a:r>
              <a:rPr lang="en-GB" sz="3100" dirty="0"/>
              <a:t> B.H. and Oswald P.F. </a:t>
            </a:r>
            <a:r>
              <a:rPr lang="en-GB" sz="3100" i="1" dirty="0" err="1" smtClean="0"/>
              <a:t>Teknologi</a:t>
            </a:r>
            <a:r>
              <a:rPr lang="en-GB" sz="3100" i="1" dirty="0" smtClean="0"/>
              <a:t> </a:t>
            </a:r>
            <a:r>
              <a:rPr lang="en-GB" sz="3100" i="1" dirty="0" err="1" smtClean="0"/>
              <a:t>Mekanik</a:t>
            </a:r>
            <a:r>
              <a:rPr lang="en-GB" sz="3100" i="1" dirty="0" smtClean="0"/>
              <a:t>, </a:t>
            </a:r>
            <a:r>
              <a:rPr lang="en-GB" sz="3100" i="1" dirty="0" err="1" smtClean="0"/>
              <a:t>jilid</a:t>
            </a:r>
            <a:r>
              <a:rPr lang="en-GB" sz="3100" i="1" dirty="0" smtClean="0"/>
              <a:t> 1 </a:t>
            </a:r>
            <a:r>
              <a:rPr lang="en-GB" sz="3100" i="1" dirty="0" err="1" smtClean="0"/>
              <a:t>dan</a:t>
            </a:r>
            <a:r>
              <a:rPr lang="en-GB" sz="3100" i="1" dirty="0" smtClean="0"/>
              <a:t> 2, </a:t>
            </a:r>
            <a:r>
              <a:rPr lang="en-GB" sz="3100" dirty="0" err="1" smtClean="0"/>
              <a:t>Erlangga</a:t>
            </a:r>
            <a:r>
              <a:rPr lang="en-GB" sz="3100" dirty="0" smtClean="0"/>
              <a:t>, Jakarta</a:t>
            </a:r>
          </a:p>
          <a:p>
            <a:pPr marL="971550" lvl="1" indent="-514350">
              <a:buAutoNum type="arabicPeriod"/>
            </a:pPr>
            <a:endParaRPr lang="en-US" sz="3100" dirty="0"/>
          </a:p>
          <a:p>
            <a:pPr marL="971550" lvl="1" indent="-514350">
              <a:buAutoNum type="arabicPeriod" startAt="2"/>
            </a:pPr>
            <a:r>
              <a:rPr lang="en-GB" sz="3100" dirty="0" smtClean="0"/>
              <a:t>De </a:t>
            </a:r>
            <a:r>
              <a:rPr lang="en-GB" sz="3100" dirty="0" err="1"/>
              <a:t>Garmo</a:t>
            </a:r>
            <a:r>
              <a:rPr lang="en-GB" sz="3100" dirty="0"/>
              <a:t>, Paul E., </a:t>
            </a:r>
            <a:r>
              <a:rPr lang="en-GB" sz="3100" i="1" dirty="0"/>
              <a:t>Materials and Processes in </a:t>
            </a:r>
            <a:r>
              <a:rPr lang="en-GB" sz="3100" i="1" dirty="0" smtClean="0"/>
              <a:t>Manufacturing</a:t>
            </a:r>
            <a:r>
              <a:rPr lang="en-GB" sz="3100" dirty="0" smtClean="0"/>
              <a:t>, New </a:t>
            </a:r>
            <a:r>
              <a:rPr lang="en-GB" sz="3100" dirty="0"/>
              <a:t>York: Collier Macmillan </a:t>
            </a:r>
            <a:r>
              <a:rPr lang="en-GB" sz="3100" dirty="0" smtClean="0"/>
              <a:t>publisher</a:t>
            </a:r>
            <a:r>
              <a:rPr lang="en-GB" sz="3100" dirty="0"/>
              <a:t>, </a:t>
            </a:r>
            <a:r>
              <a:rPr lang="en-GB" sz="3100" dirty="0" smtClean="0"/>
              <a:t>1979</a:t>
            </a:r>
          </a:p>
          <a:p>
            <a:pPr marL="971550" lvl="1" indent="-514350">
              <a:buAutoNum type="arabicPeriod" startAt="2"/>
            </a:pPr>
            <a:endParaRPr lang="en-GB" sz="3100" dirty="0" smtClean="0"/>
          </a:p>
          <a:p>
            <a:pPr marL="971550" lvl="1" indent="-514350">
              <a:buAutoNum type="arabicPeriod" startAt="2"/>
            </a:pPr>
            <a:r>
              <a:rPr lang="en-GB" sz="3100" dirty="0" err="1" smtClean="0"/>
              <a:t>Kalpakjian</a:t>
            </a:r>
            <a:r>
              <a:rPr lang="en-GB" sz="3100" dirty="0"/>
              <a:t>, </a:t>
            </a:r>
            <a:r>
              <a:rPr lang="en-GB" sz="3100" dirty="0" err="1"/>
              <a:t>Serope</a:t>
            </a:r>
            <a:r>
              <a:rPr lang="en-GB" sz="3100" dirty="0"/>
              <a:t>, </a:t>
            </a:r>
            <a:r>
              <a:rPr lang="en-GB" sz="3100" i="1" dirty="0"/>
              <a:t>Manufacturing Engineering and </a:t>
            </a:r>
            <a:r>
              <a:rPr lang="en-GB" sz="3100" i="1" dirty="0" smtClean="0"/>
              <a:t>Technology</a:t>
            </a:r>
            <a:r>
              <a:rPr lang="en-GB" sz="3100" dirty="0"/>
              <a:t>, 3rd edition, Addison-Wesley, </a:t>
            </a:r>
            <a:r>
              <a:rPr lang="en-GB" sz="3100" dirty="0" smtClean="0"/>
              <a:t>1995</a:t>
            </a:r>
          </a:p>
          <a:p>
            <a:pPr marL="971550" lvl="1" indent="-514350">
              <a:buAutoNum type="arabicPeriod" startAt="3"/>
            </a:pPr>
            <a:endParaRPr lang="en-US" sz="3400" dirty="0"/>
          </a:p>
          <a:p>
            <a:pPr>
              <a:buNone/>
            </a:pPr>
            <a:r>
              <a:rPr lang="en-GB" sz="3400" b="1" dirty="0" smtClean="0"/>
              <a:t>	B. 	</a:t>
            </a:r>
            <a:r>
              <a:rPr lang="en-GB" sz="3400" b="1" dirty="0" err="1" smtClean="0"/>
              <a:t>Sistem</a:t>
            </a:r>
            <a:r>
              <a:rPr lang="en-GB" sz="3400" b="1" dirty="0" smtClean="0"/>
              <a:t> </a:t>
            </a:r>
            <a:r>
              <a:rPr lang="en-GB" sz="3400" b="1" dirty="0" err="1" smtClean="0"/>
              <a:t>Penilaian</a:t>
            </a:r>
            <a:endParaRPr lang="en-GB" sz="3400" b="1" dirty="0" smtClean="0"/>
          </a:p>
          <a:p>
            <a:endParaRPr lang="en-US" sz="3400" dirty="0"/>
          </a:p>
          <a:p>
            <a:pPr>
              <a:buNone/>
            </a:pPr>
            <a:r>
              <a:rPr lang="en-GB" sz="3100" dirty="0" smtClean="0"/>
              <a:t>		</a:t>
            </a:r>
            <a:r>
              <a:rPr lang="en-GB" sz="3100" dirty="0" err="1" smtClean="0"/>
              <a:t>Ujian</a:t>
            </a:r>
            <a:r>
              <a:rPr lang="en-GB" sz="3100" dirty="0" smtClean="0"/>
              <a:t> </a:t>
            </a:r>
            <a:r>
              <a:rPr lang="en-GB" sz="3100" dirty="0"/>
              <a:t>Tengah Semester	35%</a:t>
            </a:r>
            <a:endParaRPr lang="en-US" sz="3100" dirty="0"/>
          </a:p>
          <a:p>
            <a:pPr>
              <a:buNone/>
            </a:pPr>
            <a:r>
              <a:rPr lang="en-GB" sz="3100" dirty="0" smtClean="0"/>
              <a:t>		</a:t>
            </a:r>
            <a:r>
              <a:rPr lang="en-GB" sz="3100" dirty="0" err="1" smtClean="0"/>
              <a:t>Ujian</a:t>
            </a:r>
            <a:r>
              <a:rPr lang="en-GB" sz="3100" dirty="0" smtClean="0"/>
              <a:t> </a:t>
            </a:r>
            <a:r>
              <a:rPr lang="en-GB" sz="3100" dirty="0" err="1"/>
              <a:t>Akhir</a:t>
            </a:r>
            <a:r>
              <a:rPr lang="en-GB" sz="3100" dirty="0"/>
              <a:t>		</a:t>
            </a:r>
            <a:r>
              <a:rPr lang="en-GB" sz="3100" dirty="0" smtClean="0"/>
              <a:t>45</a:t>
            </a:r>
            <a:r>
              <a:rPr lang="en-GB" sz="3100" dirty="0"/>
              <a:t>%</a:t>
            </a:r>
            <a:endParaRPr lang="en-US" sz="3100" dirty="0"/>
          </a:p>
          <a:p>
            <a:pPr>
              <a:buNone/>
            </a:pPr>
            <a:r>
              <a:rPr lang="en-GB" sz="3100" dirty="0" smtClean="0"/>
              <a:t>		</a:t>
            </a:r>
            <a:r>
              <a:rPr lang="en-GB" sz="3100" dirty="0" err="1" smtClean="0"/>
              <a:t>Tugas</a:t>
            </a:r>
            <a:r>
              <a:rPr lang="en-GB" sz="3100" dirty="0" smtClean="0"/>
              <a:t> </a:t>
            </a:r>
            <a:r>
              <a:rPr lang="en-GB" sz="3100" dirty="0" err="1"/>
              <a:t>dan</a:t>
            </a:r>
            <a:r>
              <a:rPr lang="en-GB" sz="3100" dirty="0"/>
              <a:t> Quiz		20%</a:t>
            </a:r>
            <a:endParaRPr lang="en-US" sz="31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432913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melandasi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92867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Klasifikasi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Memproduksi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472518" cy="4900634"/>
          </a:xfrm>
        </p:spPr>
        <p:txBody>
          <a:bodyPr>
            <a:normAutofit fontScale="25000" lnSpcReduction="20000"/>
          </a:bodyPr>
          <a:lstStyle/>
          <a:p>
            <a:r>
              <a:rPr lang="en-GB" sz="7200" b="1" dirty="0" err="1"/>
              <a:t>Klasifikasi</a:t>
            </a:r>
            <a:r>
              <a:rPr lang="en-GB" sz="7200" b="1" dirty="0"/>
              <a:t> </a:t>
            </a:r>
            <a:r>
              <a:rPr lang="en-GB" sz="7200" b="1" dirty="0" err="1"/>
              <a:t>Proses</a:t>
            </a:r>
            <a:r>
              <a:rPr lang="en-GB" sz="7200" b="1" dirty="0"/>
              <a:t> </a:t>
            </a:r>
            <a:r>
              <a:rPr lang="en-GB" sz="7200" b="1" dirty="0" err="1"/>
              <a:t>memproduksi</a:t>
            </a:r>
            <a:r>
              <a:rPr lang="en-GB" sz="7200" b="1" dirty="0"/>
              <a:t> (</a:t>
            </a:r>
            <a:r>
              <a:rPr lang="en-GB" sz="7200" b="1" dirty="0" err="1"/>
              <a:t>logam</a:t>
            </a:r>
            <a:r>
              <a:rPr lang="en-GB" sz="7200" b="1" dirty="0"/>
              <a:t> </a:t>
            </a:r>
            <a:r>
              <a:rPr lang="en-GB" sz="7200" b="1" dirty="0" err="1"/>
              <a:t>dan</a:t>
            </a:r>
            <a:r>
              <a:rPr lang="en-GB" sz="7200" b="1" dirty="0"/>
              <a:t> non </a:t>
            </a:r>
            <a:r>
              <a:rPr lang="en-GB" sz="7200" b="1" dirty="0" err="1"/>
              <a:t>logam</a:t>
            </a:r>
            <a:r>
              <a:rPr lang="en-GB" sz="7200" b="1" dirty="0" smtClean="0"/>
              <a:t>)</a:t>
            </a:r>
          </a:p>
          <a:p>
            <a:endParaRPr lang="en-US" sz="7200" dirty="0"/>
          </a:p>
          <a:p>
            <a:r>
              <a:rPr lang="en-GB" sz="7200" dirty="0"/>
              <a:t>A. </a:t>
            </a:r>
            <a:r>
              <a:rPr lang="en-GB" sz="7200" dirty="0" err="1"/>
              <a:t>Proses</a:t>
            </a:r>
            <a:r>
              <a:rPr lang="en-GB" sz="7200" dirty="0"/>
              <a:t> </a:t>
            </a:r>
            <a:r>
              <a:rPr lang="en-GB" sz="7200" dirty="0" err="1"/>
              <a:t>untuk</a:t>
            </a:r>
            <a:r>
              <a:rPr lang="en-GB" sz="7200" dirty="0"/>
              <a:t> </a:t>
            </a:r>
            <a:r>
              <a:rPr lang="en-GB" sz="7200" dirty="0" err="1"/>
              <a:t>mengubah</a:t>
            </a:r>
            <a:r>
              <a:rPr lang="en-GB" sz="7200" dirty="0"/>
              <a:t> </a:t>
            </a:r>
            <a:r>
              <a:rPr lang="en-GB" sz="7200" dirty="0" err="1"/>
              <a:t>bahan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1. </a:t>
            </a:r>
            <a:r>
              <a:rPr lang="en-GB" sz="7200" dirty="0" err="1" smtClean="0"/>
              <a:t>Ekstraksi</a:t>
            </a:r>
            <a:r>
              <a:rPr lang="en-GB" sz="7200" dirty="0" smtClean="0"/>
              <a:t> </a:t>
            </a:r>
            <a:r>
              <a:rPr lang="en-GB" sz="7200" dirty="0" err="1" smtClean="0"/>
              <a:t>biiji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2. </a:t>
            </a:r>
            <a:r>
              <a:rPr lang="en-GB" sz="7200" dirty="0" err="1" smtClean="0"/>
              <a:t>Pengecoran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3. </a:t>
            </a:r>
            <a:r>
              <a:rPr lang="en-GB" sz="7200" dirty="0" err="1" smtClean="0"/>
              <a:t>Pengerjaan</a:t>
            </a:r>
            <a:r>
              <a:rPr lang="en-GB" sz="7200" dirty="0" smtClean="0"/>
              <a:t> </a:t>
            </a:r>
            <a:r>
              <a:rPr lang="en-GB" sz="7200" dirty="0" err="1"/>
              <a:t>panas</a:t>
            </a:r>
            <a:r>
              <a:rPr lang="en-GB" sz="7200" dirty="0"/>
              <a:t> </a:t>
            </a:r>
            <a:r>
              <a:rPr lang="en-GB" sz="7200" dirty="0" err="1"/>
              <a:t>dan</a:t>
            </a:r>
            <a:r>
              <a:rPr lang="en-GB" sz="7200" dirty="0"/>
              <a:t> </a:t>
            </a:r>
            <a:r>
              <a:rPr lang="en-GB" sz="7200" dirty="0" err="1"/>
              <a:t>dingin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4. </a:t>
            </a:r>
            <a:r>
              <a:rPr lang="en-GB" sz="7200" dirty="0" err="1" smtClean="0"/>
              <a:t>Metalurgi</a:t>
            </a:r>
            <a:r>
              <a:rPr lang="en-GB" sz="7200" dirty="0" smtClean="0"/>
              <a:t> </a:t>
            </a:r>
            <a:r>
              <a:rPr lang="en-GB" sz="7200" dirty="0" err="1"/>
              <a:t>serbuk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5. </a:t>
            </a:r>
            <a:r>
              <a:rPr lang="en-GB" sz="7200" dirty="0" err="1" smtClean="0"/>
              <a:t>Pencetakan</a:t>
            </a:r>
            <a:r>
              <a:rPr lang="en-GB" sz="7200" dirty="0" smtClean="0"/>
              <a:t> </a:t>
            </a:r>
            <a:r>
              <a:rPr lang="en-GB" sz="7200" dirty="0" err="1" smtClean="0"/>
              <a:t>plastik</a:t>
            </a:r>
            <a:endParaRPr lang="en-GB" sz="7200" dirty="0" smtClean="0"/>
          </a:p>
          <a:p>
            <a:pPr lvl="0">
              <a:buNone/>
            </a:pPr>
            <a:endParaRPr lang="en-US" sz="7200" dirty="0"/>
          </a:p>
          <a:p>
            <a:r>
              <a:rPr lang="en-GB" sz="7200" dirty="0"/>
              <a:t>B. </a:t>
            </a:r>
            <a:r>
              <a:rPr lang="en-GB" sz="7200" dirty="0" err="1"/>
              <a:t>Proses</a:t>
            </a:r>
            <a:r>
              <a:rPr lang="en-GB" sz="7200" dirty="0"/>
              <a:t> </a:t>
            </a:r>
            <a:r>
              <a:rPr lang="en-GB" sz="7200" dirty="0" err="1"/>
              <a:t>memotong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1. </a:t>
            </a:r>
            <a:r>
              <a:rPr lang="en-GB" sz="7200" dirty="0" err="1" smtClean="0"/>
              <a:t>Pemesinan</a:t>
            </a:r>
            <a:r>
              <a:rPr lang="en-GB" sz="7200" dirty="0" smtClean="0"/>
              <a:t> </a:t>
            </a:r>
            <a:r>
              <a:rPr lang="en-GB" sz="7200" dirty="0" err="1"/>
              <a:t>konvensional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2. </a:t>
            </a:r>
            <a:r>
              <a:rPr lang="en-GB" sz="7200" dirty="0" err="1" smtClean="0"/>
              <a:t>Pemesinan</a:t>
            </a:r>
            <a:r>
              <a:rPr lang="en-GB" sz="7200" dirty="0" smtClean="0"/>
              <a:t> </a:t>
            </a:r>
            <a:r>
              <a:rPr lang="en-GB" sz="7200" dirty="0"/>
              <a:t>non </a:t>
            </a:r>
            <a:r>
              <a:rPr lang="en-GB" sz="7200" dirty="0" err="1" smtClean="0"/>
              <a:t>konvensional</a:t>
            </a:r>
            <a:r>
              <a:rPr lang="en-GB" sz="7200" dirty="0" smtClean="0"/>
              <a:t> </a:t>
            </a:r>
          </a:p>
          <a:p>
            <a:pPr lvl="0">
              <a:buNone/>
            </a:pPr>
            <a:endParaRPr lang="en-US" sz="7200" dirty="0"/>
          </a:p>
          <a:p>
            <a:r>
              <a:rPr lang="en-GB" sz="7200" dirty="0"/>
              <a:t>C. </a:t>
            </a:r>
            <a:r>
              <a:rPr lang="en-GB" sz="7200" dirty="0" err="1"/>
              <a:t>Proses</a:t>
            </a:r>
            <a:r>
              <a:rPr lang="en-GB" sz="7200" dirty="0"/>
              <a:t> </a:t>
            </a:r>
            <a:r>
              <a:rPr lang="en-GB" sz="7200" dirty="0" err="1"/>
              <a:t>penyelesaian</a:t>
            </a:r>
            <a:r>
              <a:rPr lang="en-GB" sz="7200" dirty="0"/>
              <a:t> </a:t>
            </a:r>
            <a:r>
              <a:rPr lang="en-GB" sz="7200" dirty="0" err="1"/>
              <a:t>permukaan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1. </a:t>
            </a:r>
            <a:r>
              <a:rPr lang="en-GB" sz="7200" dirty="0" err="1" smtClean="0"/>
              <a:t>Pengikisan</a:t>
            </a:r>
            <a:r>
              <a:rPr lang="en-GB" sz="7200" dirty="0" smtClean="0"/>
              <a:t> </a:t>
            </a:r>
            <a:r>
              <a:rPr lang="en-GB" sz="7200" dirty="0" err="1"/>
              <a:t>logam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2. Polis</a:t>
            </a:r>
            <a:endParaRPr lang="en-US" sz="7200" dirty="0"/>
          </a:p>
          <a:p>
            <a:pPr lvl="0">
              <a:buNone/>
            </a:pPr>
            <a:r>
              <a:rPr lang="en-GB" sz="7200" dirty="0" smtClean="0"/>
              <a:t>	3. </a:t>
            </a:r>
            <a:r>
              <a:rPr lang="en-GB" sz="7200" dirty="0" err="1" smtClean="0"/>
              <a:t>Pelapisan</a:t>
            </a:r>
            <a:endParaRPr lang="en-GB" sz="7200" dirty="0" smtClean="0"/>
          </a:p>
          <a:p>
            <a:pPr lvl="0">
              <a:buNone/>
            </a:pPr>
            <a:endParaRPr lang="en-US" sz="7200" dirty="0"/>
          </a:p>
          <a:p>
            <a:pPr>
              <a:buNone/>
            </a:pPr>
            <a:r>
              <a:rPr lang="en-GB" sz="7200" dirty="0" smtClean="0"/>
              <a:t>	D</a:t>
            </a:r>
            <a:r>
              <a:rPr lang="en-GB" sz="7200" dirty="0"/>
              <a:t>. </a:t>
            </a:r>
            <a:r>
              <a:rPr lang="en-GB" sz="7200" dirty="0" err="1"/>
              <a:t>Proses</a:t>
            </a:r>
            <a:r>
              <a:rPr lang="en-GB" sz="7200" dirty="0"/>
              <a:t> </a:t>
            </a:r>
            <a:r>
              <a:rPr lang="en-GB" sz="7200" dirty="0" err="1" smtClean="0"/>
              <a:t>penyambungan</a:t>
            </a:r>
            <a:endParaRPr lang="en-GB" sz="7200" dirty="0" smtClean="0"/>
          </a:p>
          <a:p>
            <a:pPr>
              <a:buNone/>
            </a:pPr>
            <a:endParaRPr lang="en-US" sz="7200" dirty="0"/>
          </a:p>
          <a:p>
            <a:pPr>
              <a:buNone/>
            </a:pPr>
            <a:r>
              <a:rPr lang="en-GB" sz="7200" dirty="0" smtClean="0"/>
              <a:t>	E</a:t>
            </a:r>
            <a:r>
              <a:rPr lang="en-GB" sz="7200" dirty="0"/>
              <a:t>. </a:t>
            </a:r>
            <a:r>
              <a:rPr lang="en-GB" sz="7200" dirty="0" err="1"/>
              <a:t>Proses</a:t>
            </a:r>
            <a:r>
              <a:rPr lang="en-GB" sz="7200" dirty="0"/>
              <a:t> </a:t>
            </a:r>
            <a:r>
              <a:rPr lang="en-GB" sz="7200" dirty="0" err="1"/>
              <a:t>untuk</a:t>
            </a:r>
            <a:r>
              <a:rPr lang="en-GB" sz="7200" dirty="0"/>
              <a:t> </a:t>
            </a:r>
            <a:r>
              <a:rPr lang="en-GB" sz="7200" dirty="0" err="1"/>
              <a:t>mengubah</a:t>
            </a:r>
            <a:r>
              <a:rPr lang="en-GB" sz="7200" dirty="0"/>
              <a:t> </a:t>
            </a:r>
            <a:r>
              <a:rPr lang="en-GB" sz="7200" dirty="0" err="1"/>
              <a:t>sifat</a:t>
            </a:r>
            <a:r>
              <a:rPr lang="en-GB" sz="7200" dirty="0"/>
              <a:t> </a:t>
            </a:r>
            <a:r>
              <a:rPr lang="en-GB" sz="7200" dirty="0" err="1"/>
              <a:t>fisis</a:t>
            </a:r>
            <a:endParaRPr lang="en-US" sz="7200" dirty="0"/>
          </a:p>
          <a:p>
            <a:pPr>
              <a:buNone/>
            </a:pPr>
            <a:r>
              <a:rPr lang="en-GB" sz="7200" dirty="0"/>
              <a:t> </a:t>
            </a:r>
            <a:endParaRPr lang="en-US" sz="7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Pemilihan</a:t>
            </a:r>
            <a:r>
              <a:rPr lang="en-GB" sz="2000" dirty="0" smtClean="0"/>
              <a:t>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berdasarkan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benda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dibuat</a:t>
            </a:r>
            <a:r>
              <a:rPr lang="en-GB" sz="2000" dirty="0" smtClean="0"/>
              <a:t>:</a:t>
            </a:r>
          </a:p>
          <a:p>
            <a:endParaRPr lang="en-US" sz="2000" dirty="0" smtClean="0"/>
          </a:p>
          <a:p>
            <a:pPr lvl="0">
              <a:buNone/>
            </a:pPr>
            <a:r>
              <a:rPr lang="en-GB" sz="2000" dirty="0" smtClean="0"/>
              <a:t>	1.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serbaguna</a:t>
            </a:r>
            <a:r>
              <a:rPr lang="en-GB" sz="2000" dirty="0" smtClean="0"/>
              <a:t> (</a:t>
            </a:r>
            <a:r>
              <a:rPr lang="en-GB" sz="2000" i="1" dirty="0" smtClean="0"/>
              <a:t>general purpose machines</a:t>
            </a:r>
            <a:r>
              <a:rPr lang="en-GB" sz="2000" dirty="0" smtClean="0"/>
              <a:t>):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bubut</a:t>
            </a:r>
            <a:r>
              <a:rPr lang="en-GB" sz="2000" dirty="0" smtClean="0"/>
              <a:t>,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gurdi</a:t>
            </a:r>
            <a:r>
              <a:rPr lang="en-GB" sz="2000" dirty="0" smtClean="0"/>
              <a:t>, </a:t>
            </a:r>
            <a:r>
              <a:rPr lang="en-GB" sz="2000" dirty="0" err="1" smtClean="0"/>
              <a:t>dll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lvl="0">
              <a:buNone/>
            </a:pPr>
            <a:r>
              <a:rPr lang="en-GB" sz="2000" dirty="0" smtClean="0"/>
              <a:t>	- </a:t>
            </a:r>
            <a:r>
              <a:rPr lang="en-GB" sz="2000" dirty="0" err="1" smtClean="0"/>
              <a:t>perlu</a:t>
            </a:r>
            <a:r>
              <a:rPr lang="en-GB" sz="2000" dirty="0" smtClean="0"/>
              <a:t> operator yang </a:t>
            </a:r>
            <a:r>
              <a:rPr lang="en-GB" sz="2000" dirty="0" err="1" smtClean="0"/>
              <a:t>trampil</a:t>
            </a:r>
            <a:endParaRPr lang="en-GB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GB" sz="2000" dirty="0" smtClean="0"/>
              <a:t>	2.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khusus</a:t>
            </a:r>
            <a:r>
              <a:rPr lang="en-GB" sz="2000" dirty="0" smtClean="0"/>
              <a:t> (special purpose machines):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pembuat</a:t>
            </a:r>
            <a:r>
              <a:rPr lang="en-GB" sz="2000" dirty="0" smtClean="0"/>
              <a:t> </a:t>
            </a:r>
            <a:r>
              <a:rPr lang="en-GB" sz="2000" dirty="0" err="1" smtClean="0"/>
              <a:t>sekrup</a:t>
            </a:r>
            <a:r>
              <a:rPr lang="en-GB" sz="2000" dirty="0" smtClean="0"/>
              <a:t> </a:t>
            </a:r>
            <a:r>
              <a:rPr lang="en-GB" sz="2000" dirty="0" err="1" smtClean="0"/>
              <a:t>dll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GB" sz="2000" dirty="0" err="1" smtClean="0"/>
              <a:t>penyelesain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</a:t>
            </a:r>
            <a:r>
              <a:rPr lang="en-GB" sz="2000" dirty="0" err="1" smtClean="0"/>
              <a:t>cepat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murah</a:t>
            </a:r>
            <a:r>
              <a:rPr lang="en-GB" sz="2000" dirty="0" smtClean="0"/>
              <a:t>,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diperlukan</a:t>
            </a:r>
            <a:r>
              <a:rPr lang="en-GB" sz="2000" dirty="0" smtClean="0"/>
              <a:t> operator yang </a:t>
            </a:r>
            <a:r>
              <a:rPr lang="en-GB" sz="2000" dirty="0" err="1" smtClean="0"/>
              <a:t>trampil</a:t>
            </a:r>
            <a:endParaRPr lang="en-GB" sz="2000" dirty="0" smtClean="0"/>
          </a:p>
          <a:p>
            <a:pPr lvl="1">
              <a:buFontTx/>
              <a:buChar char="-"/>
            </a:pPr>
            <a:endParaRPr lang="en-US" sz="2000" dirty="0" smtClean="0"/>
          </a:p>
          <a:p>
            <a:pPr lvl="0">
              <a:buNone/>
            </a:pPr>
            <a:r>
              <a:rPr lang="en-GB" sz="2000" dirty="0" smtClean="0"/>
              <a:t>	3.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otomatis</a:t>
            </a:r>
            <a:endParaRPr lang="en-US" sz="2000" dirty="0" smtClean="0"/>
          </a:p>
          <a:p>
            <a:pPr lvl="0">
              <a:buNone/>
            </a:pPr>
            <a:r>
              <a:rPr lang="en-GB" sz="2000" dirty="0" smtClean="0"/>
              <a:t>	-  </a:t>
            </a:r>
            <a:r>
              <a:rPr lang="en-GB" sz="2000" dirty="0" err="1" smtClean="0"/>
              <a:t>Pemeliharaan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mesin</a:t>
            </a:r>
            <a:r>
              <a:rPr lang="en-GB" sz="2000" dirty="0" smtClean="0"/>
              <a:t> </a:t>
            </a:r>
            <a:r>
              <a:rPr lang="en-GB" sz="2000" dirty="0" err="1" smtClean="0"/>
              <a:t>mahal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serbaguna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serbaguna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4857784"/>
          </a:xfrm>
        </p:spPr>
        <p:txBody>
          <a:bodyPr>
            <a:normAutofit/>
          </a:bodyPr>
          <a:lstStyle/>
          <a:p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/>
              <a:t>mesin</a:t>
            </a:r>
            <a:r>
              <a:rPr lang="en-GB" dirty="0"/>
              <a:t> yang :</a:t>
            </a:r>
            <a:endParaRPr lang="en-US" dirty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kokoh</a:t>
            </a:r>
            <a:r>
              <a:rPr lang="en-GB" dirty="0"/>
              <a:t>, </a:t>
            </a:r>
            <a:r>
              <a:rPr lang="en-GB" dirty="0" err="1"/>
              <a:t>cepat</a:t>
            </a:r>
            <a:r>
              <a:rPr lang="en-GB" dirty="0"/>
              <a:t>, </a:t>
            </a:r>
            <a:r>
              <a:rPr lang="en-GB" dirty="0" err="1"/>
              <a:t>teliti</a:t>
            </a:r>
            <a:r>
              <a:rPr lang="en-GB" dirty="0"/>
              <a:t> </a:t>
            </a:r>
            <a:endParaRPr lang="en-US" dirty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/>
              <a:t>perkakas</a:t>
            </a:r>
            <a:r>
              <a:rPr lang="en-GB" dirty="0"/>
              <a:t>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cepat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tahan</a:t>
            </a:r>
            <a:r>
              <a:rPr lang="en-GB" dirty="0"/>
              <a:t> </a:t>
            </a:r>
            <a:r>
              <a:rPr lang="en-GB" dirty="0" err="1"/>
              <a:t>suhu</a:t>
            </a:r>
            <a:r>
              <a:rPr lang="en-GB" dirty="0"/>
              <a:t> </a:t>
            </a:r>
            <a:r>
              <a:rPr lang="en-GB" dirty="0" err="1" smtClean="0"/>
              <a:t>tinggi</a:t>
            </a:r>
            <a:endParaRPr lang="en-US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mtClean="0"/>
              <a:t>- CNC </a:t>
            </a:r>
            <a:r>
              <a:rPr lang="en-GB" dirty="0" smtClean="0"/>
              <a:t>(Computer Numerical Control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125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Proses Manufaktur</vt:lpstr>
      <vt:lpstr>Referensi dan Penilaian</vt:lpstr>
      <vt:lpstr>Kriteria Produksi Ekonomis</vt:lpstr>
      <vt:lpstr>Klasifikasi Proses Memproduksi</vt:lpstr>
      <vt:lpstr>Pemilihan Mesin</vt:lpstr>
      <vt:lpstr>Klasifikasi Industri </vt:lpstr>
      <vt:lpstr>Produksi Masa Datang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Manufaktur</dc:title>
  <dc:creator>moi</dc:creator>
  <cp:lastModifiedBy>moi</cp:lastModifiedBy>
  <cp:revision>13</cp:revision>
  <dcterms:created xsi:type="dcterms:W3CDTF">2012-09-23T11:03:47Z</dcterms:created>
  <dcterms:modified xsi:type="dcterms:W3CDTF">2012-09-23T12:15:13Z</dcterms:modified>
</cp:coreProperties>
</file>