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02E9-674C-440A-BB4B-EBEA18596BA2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0208-4467-4124-A2FE-C19546533B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Bubut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829576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Bubut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143404" cy="3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393825"/>
            <a:ext cx="4500594" cy="3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71" y="1"/>
            <a:ext cx="8258204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Bubut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31" y="518767"/>
            <a:ext cx="5619789" cy="63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993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Alat</a:t>
            </a:r>
            <a:r>
              <a:rPr lang="en-US" sz="3600" dirty="0" smtClean="0"/>
              <a:t> </a:t>
            </a:r>
            <a:r>
              <a:rPr lang="en-US" sz="3600" dirty="0" err="1" smtClean="0"/>
              <a:t>Tambahan</a:t>
            </a:r>
            <a:r>
              <a:rPr lang="en-US" sz="3600" dirty="0" smtClean="0"/>
              <a:t> (1)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3309"/>
            <a:ext cx="3786214" cy="60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Alat</a:t>
            </a:r>
            <a:r>
              <a:rPr lang="en-US" sz="3600" dirty="0" smtClean="0"/>
              <a:t> </a:t>
            </a:r>
            <a:r>
              <a:rPr lang="en-US" sz="3600" dirty="0" err="1" smtClean="0"/>
              <a:t>Tambahan</a:t>
            </a:r>
            <a:r>
              <a:rPr lang="en-US" sz="3600" dirty="0" smtClean="0"/>
              <a:t> (2)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3786214" cy="577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Mesin</a:t>
            </a:r>
            <a:r>
              <a:rPr lang="en-US" sz="3600" dirty="0" smtClean="0"/>
              <a:t> </a:t>
            </a:r>
            <a:r>
              <a:rPr lang="en-US" sz="3600" dirty="0" err="1" smtClean="0"/>
              <a:t>Bubut</a:t>
            </a:r>
            <a:r>
              <a:rPr lang="en-US" sz="3600" dirty="0" smtClean="0"/>
              <a:t> </a:t>
            </a:r>
            <a:r>
              <a:rPr lang="en-US" sz="3600" dirty="0" err="1" smtClean="0"/>
              <a:t>Turet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82396"/>
            <a:ext cx="4000528" cy="61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Mesin Bubut</vt:lpstr>
      <vt:lpstr>Mesin Bubut</vt:lpstr>
      <vt:lpstr>Bagian Mesin Bubut</vt:lpstr>
      <vt:lpstr>Jenis-Jenis Pekerjaan</vt:lpstr>
      <vt:lpstr>Alat Tambahan (1)</vt:lpstr>
      <vt:lpstr>Alat Tambahan (2)</vt:lpstr>
      <vt:lpstr>Mesin Bubut Turet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Mesin Bubut</dc:title>
  <dc:creator>moi</dc:creator>
  <cp:lastModifiedBy>moi</cp:lastModifiedBy>
  <cp:revision>1</cp:revision>
  <dcterms:created xsi:type="dcterms:W3CDTF">2012-10-07T04:22:01Z</dcterms:created>
  <dcterms:modified xsi:type="dcterms:W3CDTF">2012-10-07T04:22:37Z</dcterms:modified>
</cp:coreProperties>
</file>