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F967F-E6FD-4B52-9AAB-74F62FD365E2}" type="datetimeFigureOut">
              <a:rPr lang="en-US" smtClean="0"/>
              <a:t>9/18/2012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F967F-E6FD-4B52-9AAB-74F62FD365E2}" type="datetimeFigureOut">
              <a:rPr lang="en-US" smtClean="0"/>
              <a:t>9/19/2012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F967F-E6FD-4B52-9AAB-74F62FD365E2}" type="datetimeFigureOut">
              <a:rPr lang="en-US" smtClean="0"/>
              <a:t>9/19/2012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F967F-E6FD-4B52-9AAB-74F62FD365E2}" type="datetimeFigureOut">
              <a:rPr lang="en-US" smtClean="0"/>
              <a:t>9/18/2012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F967F-E6FD-4B52-9AAB-74F62FD365E2}" type="datetimeFigureOut">
              <a:rPr lang="en-US" smtClean="0"/>
              <a:t>9/19/2012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F967F-E6FD-4B52-9AAB-74F62FD365E2}" type="datetimeFigureOut">
              <a:rPr lang="en-US" smtClean="0"/>
              <a:t>9/19/2012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F967F-E6FD-4B52-9AAB-74F62FD365E2}" type="datetimeFigureOut">
              <a:rPr lang="en-US" smtClean="0"/>
              <a:t>9/19/2012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F967F-E6FD-4B52-9AAB-74F62FD365E2}" type="datetimeFigureOut">
              <a:rPr lang="en-US" smtClean="0"/>
              <a:t>9/19/2012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F967F-E6FD-4B52-9AAB-74F62FD365E2}" type="datetimeFigureOut">
              <a:rPr lang="en-US" smtClean="0"/>
              <a:t>9/19/2012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F967F-E6FD-4B52-9AAB-74F62FD365E2}" type="datetimeFigureOut">
              <a:rPr lang="en-US" smtClean="0"/>
              <a:t>9/19/2012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3F967F-E6FD-4B52-9AAB-74F62FD365E2}" type="datetimeFigureOut">
              <a:rPr lang="en-US" smtClean="0"/>
              <a:t>9/19/2012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63F967F-E6FD-4B52-9AAB-74F62FD365E2}" type="datetimeFigureOut">
              <a:rPr lang="en-US" smtClean="0"/>
              <a:t>9/18/2012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84C02D-F2F2-41C2-BF91-EF7F94179A7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Explanation for Practice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r>
              <a:rPr lang="en-US" sz="6400" dirty="0" smtClean="0"/>
              <a:t>1</a:t>
            </a:r>
            <a:r>
              <a:rPr lang="en-US" sz="6400" dirty="0"/>
              <a:t>. If at first you do not succeed, </a:t>
            </a:r>
            <a:r>
              <a:rPr lang="id-ID" sz="6400" dirty="0"/>
              <a:t>(you) </a:t>
            </a:r>
            <a:r>
              <a:rPr lang="en-US" sz="6400" dirty="0"/>
              <a:t>destroy all evidence that you tried</a:t>
            </a:r>
            <a:r>
              <a:rPr lang="id-ID" sz="6400" dirty="0"/>
              <a:t> (</a:t>
            </a:r>
            <a:r>
              <a:rPr lang="en-US" sz="6400" dirty="0"/>
              <a:t>complex</a:t>
            </a:r>
            <a:r>
              <a:rPr lang="id-ID" sz="6400" dirty="0"/>
              <a:t>)</a:t>
            </a:r>
            <a:endParaRPr lang="en-GB" sz="6400" dirty="0"/>
          </a:p>
          <a:p>
            <a:r>
              <a:rPr lang="en-US" sz="6400" dirty="0" smtClean="0"/>
              <a:t>2</a:t>
            </a:r>
            <a:r>
              <a:rPr lang="en-US" sz="6400" dirty="0"/>
              <a:t>. The hardness of the butter is proportional to the softness of the bread</a:t>
            </a:r>
            <a:r>
              <a:rPr lang="id-ID" sz="6400" dirty="0"/>
              <a:t> (</a:t>
            </a:r>
            <a:r>
              <a:rPr lang="en-US" sz="6400" dirty="0"/>
              <a:t>simple</a:t>
            </a:r>
            <a:r>
              <a:rPr lang="id-ID" sz="6400" dirty="0"/>
              <a:t>)</a:t>
            </a:r>
            <a:endParaRPr lang="en-GB" sz="6400" dirty="0"/>
          </a:p>
          <a:p>
            <a:r>
              <a:rPr lang="en-US" sz="6400" dirty="0" smtClean="0"/>
              <a:t>3</a:t>
            </a:r>
            <a:r>
              <a:rPr lang="en-US" sz="6400" dirty="0"/>
              <a:t>. You never really learn to swear until you learn to drive</a:t>
            </a:r>
            <a:r>
              <a:rPr lang="id-ID" sz="6400" dirty="0"/>
              <a:t> (</a:t>
            </a:r>
            <a:r>
              <a:rPr lang="en-US" sz="6400" dirty="0"/>
              <a:t>complex</a:t>
            </a:r>
            <a:r>
              <a:rPr lang="id-ID" sz="6400" dirty="0"/>
              <a:t>)</a:t>
            </a:r>
            <a:endParaRPr lang="en-GB" sz="6400" dirty="0"/>
          </a:p>
          <a:p>
            <a:pPr lvl="0"/>
            <a:r>
              <a:rPr lang="id-ID" sz="6400" dirty="0"/>
              <a:t>You learn to swear (independent)</a:t>
            </a:r>
            <a:endParaRPr lang="en-GB" sz="6400" dirty="0"/>
          </a:p>
          <a:p>
            <a:pPr lvl="0"/>
            <a:r>
              <a:rPr lang="id-ID" sz="6400" dirty="0"/>
              <a:t>Until you learn to drive (</a:t>
            </a:r>
            <a:r>
              <a:rPr lang="id-ID" sz="6400" dirty="0" smtClean="0"/>
              <a:t>dependent</a:t>
            </a:r>
            <a:endParaRPr lang="en-US" sz="64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4. It takes about half a gallon of water to cook spaghetti, and about a gallon of water to clean the pot</a:t>
            </a:r>
            <a:r>
              <a:rPr lang="id-ID" sz="3600" dirty="0" smtClean="0"/>
              <a:t> (</a:t>
            </a:r>
            <a:r>
              <a:rPr lang="en-US" sz="3600" dirty="0" smtClean="0"/>
              <a:t>compound</a:t>
            </a:r>
            <a:r>
              <a:rPr lang="id-ID" sz="3600" dirty="0" smtClean="0"/>
              <a:t>)</a:t>
            </a:r>
            <a:endParaRPr lang="en-GB" sz="3600" dirty="0" smtClean="0"/>
          </a:p>
          <a:p>
            <a:pPr lvl="0"/>
            <a:r>
              <a:rPr lang="en-US" sz="3600" dirty="0" smtClean="0"/>
              <a:t>It takes about half a gallon of water to cook spaghetti</a:t>
            </a:r>
            <a:r>
              <a:rPr lang="id-ID" sz="3600" dirty="0" smtClean="0"/>
              <a:t> = independent</a:t>
            </a:r>
            <a:endParaRPr lang="en-GB" sz="3600" dirty="0" smtClean="0"/>
          </a:p>
          <a:p>
            <a:pPr lvl="0"/>
            <a:r>
              <a:rPr lang="en-US" sz="3600" dirty="0" smtClean="0"/>
              <a:t>It takes about a gallon of water to clean the pot</a:t>
            </a:r>
            <a:r>
              <a:rPr lang="id-ID" sz="3600" dirty="0" smtClean="0"/>
              <a:t> = independent</a:t>
            </a:r>
            <a:endParaRPr lang="en-GB" sz="3600" dirty="0" smtClean="0"/>
          </a:p>
          <a:p>
            <a:r>
              <a:rPr lang="en-US" sz="3600" dirty="0" smtClean="0"/>
              <a:t>5. Monday is an awful way to spend one-seventh of your life</a:t>
            </a:r>
            <a:r>
              <a:rPr lang="id-ID" sz="3600" dirty="0" smtClean="0"/>
              <a:t> (</a:t>
            </a:r>
            <a:r>
              <a:rPr lang="en-US" sz="3600" dirty="0" smtClean="0"/>
              <a:t>simple</a:t>
            </a:r>
            <a:r>
              <a:rPr lang="id-ID" sz="3600" dirty="0" smtClean="0"/>
              <a:t>)</a:t>
            </a:r>
            <a:endParaRPr lang="en-GB" sz="36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6. Genetics explains </a:t>
            </a:r>
            <a:r>
              <a:rPr lang="id-ID" dirty="0" smtClean="0"/>
              <a:t>something (</a:t>
            </a:r>
            <a:r>
              <a:rPr lang="en-US" dirty="0" smtClean="0"/>
              <a:t>why you look like your father</a:t>
            </a:r>
            <a:r>
              <a:rPr lang="id-ID" dirty="0" smtClean="0"/>
              <a:t>)</a:t>
            </a:r>
            <a:r>
              <a:rPr lang="en-US" dirty="0" smtClean="0"/>
              <a:t> and if you don't</a:t>
            </a:r>
            <a:r>
              <a:rPr lang="id-ID" dirty="0" smtClean="0"/>
              <a:t> (look like your father)</a:t>
            </a:r>
            <a:r>
              <a:rPr lang="en-US" dirty="0" smtClean="0"/>
              <a:t>, why you should</a:t>
            </a:r>
            <a:r>
              <a:rPr lang="id-ID" dirty="0" smtClean="0"/>
              <a:t> (look like your father) (</a:t>
            </a:r>
            <a:r>
              <a:rPr lang="en-US" dirty="0" smtClean="0"/>
              <a:t>compound-complex</a:t>
            </a:r>
            <a:r>
              <a:rPr lang="id-ID" dirty="0" smtClean="0"/>
              <a:t>)</a:t>
            </a:r>
            <a:endParaRPr lang="en-GB" dirty="0" smtClean="0"/>
          </a:p>
          <a:p>
            <a:pPr lvl="0"/>
            <a:r>
              <a:rPr lang="en-GB" dirty="0" smtClean="0"/>
              <a:t>Genetics explains </a:t>
            </a:r>
            <a:r>
              <a:rPr lang="id-ID" dirty="0" smtClean="0"/>
              <a:t>something  independent</a:t>
            </a:r>
            <a:endParaRPr lang="en-GB" dirty="0" smtClean="0"/>
          </a:p>
          <a:p>
            <a:pPr lvl="0"/>
            <a:r>
              <a:rPr lang="id-ID" dirty="0" smtClean="0"/>
              <a:t>(</a:t>
            </a:r>
            <a:r>
              <a:rPr lang="en-GB" dirty="0" smtClean="0"/>
              <a:t>why</a:t>
            </a:r>
            <a:r>
              <a:rPr lang="id-ID" dirty="0" smtClean="0"/>
              <a:t>) </a:t>
            </a:r>
            <a:r>
              <a:rPr lang="en-GB" dirty="0" smtClean="0"/>
              <a:t>you look like your father</a:t>
            </a:r>
            <a:r>
              <a:rPr lang="id-ID" dirty="0" smtClean="0"/>
              <a:t> = you look like your father = dependent</a:t>
            </a:r>
            <a:endParaRPr lang="en-GB" dirty="0" smtClean="0"/>
          </a:p>
          <a:p>
            <a:pPr lvl="0"/>
            <a:r>
              <a:rPr lang="en-GB" dirty="0" smtClean="0"/>
              <a:t>if you don't</a:t>
            </a:r>
            <a:r>
              <a:rPr lang="id-ID" dirty="0" smtClean="0"/>
              <a:t> (look like your father)= </a:t>
            </a:r>
            <a:r>
              <a:rPr lang="id-ID" i="1" dirty="0" smtClean="0"/>
              <a:t>IF</a:t>
            </a:r>
            <a:r>
              <a:rPr lang="id-ID" dirty="0" smtClean="0"/>
              <a:t> you (do not) look like him = dependent</a:t>
            </a:r>
            <a:endParaRPr lang="en-GB" dirty="0" smtClean="0"/>
          </a:p>
          <a:p>
            <a:pPr lvl="0"/>
            <a:r>
              <a:rPr lang="en-GB" dirty="0" smtClean="0"/>
              <a:t>why you should</a:t>
            </a:r>
            <a:r>
              <a:rPr lang="id-ID" dirty="0" smtClean="0"/>
              <a:t> (look like your father) = independent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7. To succeed in politics, it is often necessary to rise above your principles</a:t>
            </a:r>
            <a:r>
              <a:rPr lang="id-ID" dirty="0" smtClean="0"/>
              <a:t> (</a:t>
            </a:r>
            <a:r>
              <a:rPr lang="en-US" dirty="0" smtClean="0"/>
              <a:t>complex</a:t>
            </a:r>
            <a:r>
              <a:rPr lang="id-ID" dirty="0" smtClean="0"/>
              <a:t>)</a:t>
            </a:r>
            <a:endParaRPr lang="en-GB" dirty="0" smtClean="0"/>
          </a:p>
          <a:p>
            <a:pPr lvl="0"/>
            <a:r>
              <a:rPr lang="id-ID" dirty="0" smtClean="0"/>
              <a:t>(if you want) to succed in politics</a:t>
            </a:r>
            <a:endParaRPr lang="en-GB" dirty="0" smtClean="0"/>
          </a:p>
          <a:p>
            <a:pPr lvl="0"/>
            <a:r>
              <a:rPr lang="en-US" dirty="0" smtClean="0"/>
              <a:t>it is often necessary to rise above your principles</a:t>
            </a:r>
            <a:endParaRPr lang="en-GB" dirty="0"/>
          </a:p>
          <a:p>
            <a:pPr lvl="0">
              <a:buNone/>
            </a:pPr>
            <a:r>
              <a:rPr lang="en-US" dirty="0" smtClean="0"/>
              <a:t>8. Two wrongs are only the beginning</a:t>
            </a:r>
            <a:r>
              <a:rPr lang="id-ID" dirty="0" smtClean="0"/>
              <a:t> (</a:t>
            </a:r>
            <a:r>
              <a:rPr lang="en-US" dirty="0" smtClean="0"/>
              <a:t>simple</a:t>
            </a:r>
            <a:r>
              <a:rPr lang="id-ID" dirty="0" smtClean="0"/>
              <a:t>)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4"/>
            <a:ext cx="8229600" cy="62865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/>
              <a:t>9. When oxygen is combined with anything, heat is given off</a:t>
            </a:r>
            <a:r>
              <a:rPr lang="id-ID" sz="3600" dirty="0" smtClean="0"/>
              <a:t>, </a:t>
            </a:r>
            <a:r>
              <a:rPr lang="en-US" sz="3600" dirty="0" smtClean="0"/>
              <a:t>a process</a:t>
            </a:r>
            <a:r>
              <a:rPr lang="id-ID" sz="3600" dirty="0" smtClean="0"/>
              <a:t> (THAT IS)</a:t>
            </a:r>
            <a:r>
              <a:rPr lang="en-US" sz="3600" dirty="0" smtClean="0"/>
              <a:t> known as “constipation.”</a:t>
            </a:r>
            <a:r>
              <a:rPr lang="id-ID" sz="3600" dirty="0" smtClean="0"/>
              <a:t> (</a:t>
            </a:r>
            <a:r>
              <a:rPr lang="en-US" sz="3600" dirty="0" smtClean="0"/>
              <a:t>compound-complex</a:t>
            </a:r>
            <a:r>
              <a:rPr lang="id-ID" sz="3600" dirty="0" smtClean="0"/>
              <a:t>)</a:t>
            </a:r>
            <a:endParaRPr lang="en-GB" sz="3600" dirty="0" smtClean="0"/>
          </a:p>
          <a:p>
            <a:pPr lvl="0"/>
            <a:r>
              <a:rPr lang="en-GB" sz="3600" dirty="0" smtClean="0"/>
              <a:t>When oxygen is combined with anything</a:t>
            </a:r>
            <a:r>
              <a:rPr lang="id-ID" sz="3600" dirty="0" smtClean="0"/>
              <a:t> = dependent</a:t>
            </a:r>
            <a:endParaRPr lang="en-GB" sz="3600" dirty="0" smtClean="0"/>
          </a:p>
          <a:p>
            <a:pPr lvl="0"/>
            <a:r>
              <a:rPr lang="en-GB" sz="3600" dirty="0" smtClean="0"/>
              <a:t>heat is given off</a:t>
            </a:r>
            <a:r>
              <a:rPr lang="id-ID" sz="3600" dirty="0" smtClean="0"/>
              <a:t> = independent</a:t>
            </a:r>
            <a:endParaRPr lang="en-GB" sz="3600" dirty="0" smtClean="0"/>
          </a:p>
          <a:p>
            <a:pPr lvl="0"/>
            <a:r>
              <a:rPr lang="id-ID" sz="3600" dirty="0" smtClean="0"/>
              <a:t>(there is) a process = independent</a:t>
            </a:r>
            <a:endParaRPr lang="en-GB" sz="3600" dirty="0" smtClean="0"/>
          </a:p>
          <a:p>
            <a:pPr lvl="0"/>
            <a:r>
              <a:rPr lang="id-ID" sz="3600" dirty="0" smtClean="0"/>
              <a:t>(that is) known as constipation = dependent</a:t>
            </a:r>
            <a:endParaRPr lang="en-GB" sz="3600" dirty="0" smtClean="0"/>
          </a:p>
          <a:p>
            <a:endParaRPr lang="en-GB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4000" dirty="0" smtClean="0"/>
              <a:t>10. To steal ideas from one person is plagiarism; to steal from many is research</a:t>
            </a:r>
            <a:r>
              <a:rPr lang="id-ID" sz="4000" dirty="0" smtClean="0"/>
              <a:t> (</a:t>
            </a:r>
            <a:r>
              <a:rPr lang="en-US" sz="4000" dirty="0" smtClean="0"/>
              <a:t>compound</a:t>
            </a:r>
            <a:r>
              <a:rPr lang="id-ID" sz="4000" dirty="0" smtClean="0"/>
              <a:t>)</a:t>
            </a:r>
            <a:endParaRPr lang="en-GB" sz="4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</TotalTime>
  <Words>358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Explanation for Practice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Explanation for Practice 1</dc:title>
  <dc:creator>Tatan Tawami</dc:creator>
  <cp:lastModifiedBy>Tatan Tawami</cp:lastModifiedBy>
  <cp:revision>2</cp:revision>
  <dcterms:created xsi:type="dcterms:W3CDTF">2012-09-18T16:56:32Z</dcterms:created>
  <dcterms:modified xsi:type="dcterms:W3CDTF">2012-09-18T17:06:12Z</dcterms:modified>
</cp:coreProperties>
</file>