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0" r:id="rId3"/>
    <p:sldId id="275" r:id="rId4"/>
    <p:sldId id="272" r:id="rId5"/>
    <p:sldId id="273" r:id="rId6"/>
    <p:sldId id="274" r:id="rId7"/>
    <p:sldId id="276" r:id="rId8"/>
    <p:sldId id="278" r:id="rId9"/>
    <p:sldId id="27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ALGORITMA &amp; PEMROGRAMAN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ALGORITMA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Liem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Inggriani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Diktat </a:t>
            </a:r>
            <a:r>
              <a:rPr lang="en-US" sz="2400" b="1" i="1" dirty="0" err="1" smtClean="0"/>
              <a:t>Kuliah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Algoritma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Pemrograman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Prosedural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Jurusan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ITB, 2007.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Munir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Rinaldi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Pemrograman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Pascal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C,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: Bandung,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1066800" y="762000"/>
            <a:ext cx="5715000" cy="21336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19400" y="4147810"/>
            <a:ext cx="6096000" cy="104851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ea typeface="Adobe Ming Std L" pitchFamily="18" charset="-128"/>
                <a:cs typeface="Aharoni" pitchFamily="2" charset="-79"/>
              </a:rPr>
              <a:t>yang</a:t>
            </a:r>
            <a:r>
              <a:rPr lang="en-US" sz="4400" dirty="0" smtClean="0">
                <a:cs typeface="Aharoni" pitchFamily="2" charset="-79"/>
              </a:rPr>
              <a:t> </a:t>
            </a:r>
            <a:r>
              <a:rPr lang="en-US" sz="4400" dirty="0" err="1" smtClean="0">
                <a:ea typeface="Adobe Ming Std L" pitchFamily="18" charset="-128"/>
                <a:cs typeface="Aharoni" pitchFamily="2" charset="-79"/>
              </a:rPr>
              <a:t>ter-</a:t>
            </a:r>
            <a:r>
              <a:rPr lang="en-US" sz="4400" b="1" dirty="0" err="1" smtClean="0">
                <a:latin typeface="Aharoni" pitchFamily="2" charset="-79"/>
                <a:ea typeface="Adobe Ming Std L" pitchFamily="18" charset="-128"/>
                <a:cs typeface="Aharoni" pitchFamily="2" charset="-79"/>
              </a:rPr>
              <a:t>struktur</a:t>
            </a:r>
            <a:endParaRPr lang="en-US" sz="4400" b="1" dirty="0" smtClean="0">
              <a:latin typeface="Aharoni" pitchFamily="2" charset="-79"/>
              <a:ea typeface="Adobe Ming Std L" pitchFamily="18" charset="-128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8322" y="1362670"/>
            <a:ext cx="38504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u="sng" dirty="0" smtClean="0">
                <a:latin typeface="Cambria Math" pitchFamily="18" charset="0"/>
                <a:ea typeface="Cambria Math" pitchFamily="18" charset="0"/>
              </a:rPr>
              <a:t>ALGORITMA</a:t>
            </a:r>
            <a:endParaRPr lang="en-US" sz="5400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3429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err="1" smtClean="0"/>
              <a:t>langkah</a:t>
            </a:r>
            <a:r>
              <a:rPr lang="en-US" sz="2000" b="1" dirty="0" smtClean="0"/>
              <a:t> </a:t>
            </a:r>
            <a:r>
              <a:rPr lang="en-US" sz="3200" b="1" dirty="0" err="1" smtClean="0"/>
              <a:t>penyelesaian</a:t>
            </a:r>
            <a:r>
              <a:rPr lang="en-US" sz="3200" b="1" dirty="0" smtClean="0"/>
              <a:t> </a:t>
            </a:r>
            <a:r>
              <a:rPr lang="en-US" sz="4800" b="1" dirty="0" err="1" smtClean="0">
                <a:latin typeface="Aharoni" pitchFamily="2" charset="-79"/>
                <a:cs typeface="Aharoni" pitchFamily="2" charset="-79"/>
              </a:rPr>
              <a:t>masalah</a:t>
            </a:r>
            <a:endParaRPr lang="en-US" sz="4800" b="1" dirty="0" smtClean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build="p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Kenkin\Desktop\eg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40903">
            <a:off x="1463957" y="2312635"/>
            <a:ext cx="2397008" cy="227734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" name="Rounded Rectangle 16"/>
          <p:cNvSpPr/>
          <p:nvPr/>
        </p:nvSpPr>
        <p:spPr>
          <a:xfrm>
            <a:off x="2895600" y="5181600"/>
            <a:ext cx="3429000" cy="7620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MEMASAK TELUR</a:t>
            </a:r>
            <a:endParaRPr lang="en-US" sz="2800" b="1" dirty="0"/>
          </a:p>
        </p:txBody>
      </p:sp>
      <p:pic>
        <p:nvPicPr>
          <p:cNvPr id="2051" name="Picture 3" descr="C:\Users\Kenkin\Desktop\Perfect-Hard-Boiled-Egg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133600"/>
            <a:ext cx="33528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9" name="Straight Arrow Connector 18"/>
          <p:cNvCxnSpPr/>
          <p:nvPr/>
        </p:nvCxnSpPr>
        <p:spPr>
          <a:xfrm>
            <a:off x="4191000" y="3200400"/>
            <a:ext cx="1066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ounded Rectangle 11"/>
          <p:cNvSpPr/>
          <p:nvPr/>
        </p:nvSpPr>
        <p:spPr>
          <a:xfrm>
            <a:off x="1295400" y="1905000"/>
            <a:ext cx="1828800" cy="9906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INPUT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886200" y="3352800"/>
            <a:ext cx="1981200" cy="1066800"/>
          </a:xfrm>
          <a:prstGeom prst="round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PROSES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477000" y="5029200"/>
            <a:ext cx="1981200" cy="1066800"/>
          </a:xfrm>
          <a:prstGeom prst="roundRect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OUTPUT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67000" y="3124200"/>
            <a:ext cx="10668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81600" y="4648200"/>
            <a:ext cx="10668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066800" y="2133600"/>
            <a:ext cx="5791200" cy="8382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KALIMAT DESKRIPTIF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057400" y="3352800"/>
            <a:ext cx="5715000" cy="8382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FLOWCHART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00400" y="4495800"/>
            <a:ext cx="5486400" cy="8382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PSEUDOCODE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11" grpId="0" animBg="1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5181600" cy="4267200"/>
          </a:xfrm>
        </p:spPr>
        <p:txBody>
          <a:bodyPr>
            <a:noAutofit/>
          </a:bodyPr>
          <a:lstStyle/>
          <a:p>
            <a:pPr marL="624078" lvl="0" indent="-514350">
              <a:buAutoNum type="arabicPeriod"/>
            </a:pPr>
            <a:endParaRPr lang="en-US" sz="2800" dirty="0" smtClean="0"/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Mulai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Membuka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mata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Bangun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dari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tempat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tidur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Minum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segelas</a:t>
            </a:r>
            <a:r>
              <a:rPr lang="en-US" sz="2800" dirty="0" smtClean="0">
                <a:latin typeface="+mj-lt"/>
                <a:cs typeface="Calibri" pitchFamily="34" charset="0"/>
              </a:rPr>
              <a:t> air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putih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Cuci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muka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Membereskan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tempat</a:t>
            </a:r>
            <a:r>
              <a:rPr lang="en-US" sz="2800" dirty="0" smtClean="0">
                <a:latin typeface="+mj-lt"/>
                <a:cs typeface="Calibri" pitchFamily="34" charset="0"/>
              </a:rPr>
              <a:t> </a:t>
            </a:r>
            <a:r>
              <a:rPr lang="en-US" sz="2800" dirty="0" err="1" smtClean="0">
                <a:latin typeface="+mj-lt"/>
                <a:cs typeface="Calibri" pitchFamily="34" charset="0"/>
              </a:rPr>
              <a:t>tidur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pPr marL="624078" lvl="0" indent="-514350">
              <a:buAutoNum type="arabicPeriod"/>
            </a:pPr>
            <a:r>
              <a:rPr lang="en-US" sz="2800" dirty="0" err="1" smtClean="0">
                <a:latin typeface="+mj-lt"/>
                <a:cs typeface="Calibri" pitchFamily="34" charset="0"/>
              </a:rPr>
              <a:t>Selesai</a:t>
            </a:r>
            <a:endParaRPr lang="en-US" sz="2800" dirty="0" smtClean="0">
              <a:latin typeface="+mj-lt"/>
              <a:cs typeface="Calibri" pitchFamily="34" charset="0"/>
            </a:endParaRPr>
          </a:p>
          <a:p>
            <a:endParaRPr lang="en-US" sz="2800" dirty="0"/>
          </a:p>
        </p:txBody>
      </p:sp>
      <p:sp>
        <p:nvSpPr>
          <p:cNvPr id="12" name="Snip Diagonal Corner Rectangle 11"/>
          <p:cNvSpPr/>
          <p:nvPr/>
        </p:nvSpPr>
        <p:spPr>
          <a:xfrm>
            <a:off x="6096000" y="228600"/>
            <a:ext cx="2514600" cy="1066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Kalimat</a:t>
            </a:r>
            <a:endParaRPr lang="en-US" sz="2800" dirty="0" smtClean="0"/>
          </a:p>
          <a:p>
            <a:pPr algn="ctr"/>
            <a:r>
              <a:rPr lang="en-US" sz="2800" dirty="0" smtClean="0"/>
              <a:t>DESKRIPTIF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nip Diagonal Corner Rectangle 11"/>
          <p:cNvSpPr/>
          <p:nvPr/>
        </p:nvSpPr>
        <p:spPr>
          <a:xfrm>
            <a:off x="6096000" y="228600"/>
            <a:ext cx="2514600" cy="1066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FLOWCHART</a:t>
            </a:r>
            <a:endParaRPr lang="en-U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90800" y="1752600"/>
          <a:ext cx="4648200" cy="4798645"/>
        </p:xfrm>
        <a:graphic>
          <a:graphicData uri="http://schemas.openxmlformats.org/presentationml/2006/ole">
            <p:oleObj spid="_x0000_s1026" name="Visio" r:id="rId5" imgW="2349295" imgH="243507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nip Diagonal Corner Rectangle 11"/>
          <p:cNvSpPr/>
          <p:nvPr/>
        </p:nvSpPr>
        <p:spPr>
          <a:xfrm>
            <a:off x="6096000" y="228600"/>
            <a:ext cx="2514600" cy="1066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PSEUDOCODE</a:t>
            </a:r>
            <a:endParaRPr lang="en-US" sz="28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905000"/>
            <a:ext cx="920839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nip Diagonal Corner Rectangle 11"/>
          <p:cNvSpPr/>
          <p:nvPr/>
        </p:nvSpPr>
        <p:spPr>
          <a:xfrm>
            <a:off x="6096000" y="228600"/>
            <a:ext cx="2514600" cy="1066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PSEUDOCODE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1676400"/>
            <a:ext cx="6477000" cy="472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2400" b="1" u="sng" dirty="0" smtClean="0">
                <a:latin typeface="+mj-lt"/>
                <a:cs typeface="Calibri" pitchFamily="34" charset="0"/>
              </a:rPr>
              <a:t>PROGRAM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Tambah_Nilai</a:t>
            </a:r>
            <a:endParaRPr lang="en-US" sz="2400" b="1" dirty="0" smtClean="0">
              <a:latin typeface="+mj-lt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{I.S</a:t>
            </a:r>
            <a:r>
              <a:rPr lang="en-US" sz="2400" dirty="0" smtClean="0">
                <a:latin typeface="+mj-lt"/>
                <a:cs typeface="Calibri" pitchFamily="34" charset="0"/>
              </a:rPr>
              <a:t>.  : </a:t>
            </a:r>
            <a:r>
              <a:rPr lang="en-US" sz="2400" dirty="0" err="1" smtClean="0">
                <a:latin typeface="+mj-lt"/>
                <a:cs typeface="Calibri" pitchFamily="34" charset="0"/>
              </a:rPr>
              <a:t>Nilai</a:t>
            </a:r>
            <a:r>
              <a:rPr lang="en-US" sz="2400" dirty="0" smtClean="0">
                <a:latin typeface="+mj-lt"/>
                <a:cs typeface="Calibri" pitchFamily="34" charset="0"/>
              </a:rPr>
              <a:t> a </a:t>
            </a:r>
            <a:r>
              <a:rPr lang="en-US" sz="2400" dirty="0" err="1" smtClean="0">
                <a:latin typeface="+mj-lt"/>
                <a:cs typeface="Calibri" pitchFamily="34" charset="0"/>
              </a:rPr>
              <a:t>dan</a:t>
            </a:r>
            <a:r>
              <a:rPr lang="en-US" sz="2400" dirty="0" smtClean="0">
                <a:latin typeface="+mj-lt"/>
                <a:cs typeface="Calibri" pitchFamily="34" charset="0"/>
              </a:rPr>
              <a:t> b </a:t>
            </a:r>
            <a:r>
              <a:rPr lang="en-US" sz="2400" dirty="0" err="1" smtClean="0">
                <a:latin typeface="+mj-lt"/>
                <a:cs typeface="Calibri" pitchFamily="34" charset="0"/>
              </a:rPr>
              <a:t>diinputkan</a:t>
            </a:r>
            <a:r>
              <a:rPr lang="en-US" sz="2400" dirty="0" smtClean="0">
                <a:latin typeface="+mj-lt"/>
                <a:cs typeface="Calibri" pitchFamily="34" charset="0"/>
              </a:rPr>
              <a:t>}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{F.S.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: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Hasil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penambahan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a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b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ditampilkan</a:t>
            </a:r>
            <a:r>
              <a:rPr lang="en-US" sz="2400" dirty="0" smtClean="0">
                <a:latin typeface="+mj-lt"/>
                <a:cs typeface="Calibri" pitchFamily="34" charset="0"/>
              </a:rPr>
              <a:t>}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en-US" sz="2400" dirty="0" smtClean="0">
              <a:latin typeface="+mj-lt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2400" b="1" u="sng" dirty="0" smtClean="0">
                <a:latin typeface="+mj-lt"/>
                <a:cs typeface="Calibri" pitchFamily="34" charset="0"/>
              </a:rPr>
              <a:t>DEKLARASI</a:t>
            </a:r>
            <a:r>
              <a:rPr lang="en-US" sz="2400" dirty="0" smtClean="0">
                <a:latin typeface="+mj-lt"/>
                <a:cs typeface="Calibri" pitchFamily="34" charset="0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a,b,c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 :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integer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en-US" sz="2400" dirty="0" smtClean="0">
              <a:latin typeface="+mj-lt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ALGORITMA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2400" dirty="0" smtClean="0">
                <a:latin typeface="+mj-lt"/>
                <a:cs typeface="Calibri" pitchFamily="34" charset="0"/>
              </a:rPr>
              <a:t>	a      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	b      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sz="2400" dirty="0" smtClean="0">
                <a:latin typeface="+mj-lt"/>
                <a:cs typeface="Calibri" pitchFamily="34" charset="0"/>
              </a:rPr>
              <a:t>	c       </a:t>
            </a:r>
            <a:r>
              <a:rPr lang="en-US" sz="2400" dirty="0" err="1" smtClean="0">
                <a:latin typeface="+mj-lt"/>
                <a:cs typeface="Calibri" pitchFamily="34" charset="0"/>
              </a:rPr>
              <a:t>a+b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905001" y="5257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905001" y="561816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1905001" y="599916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155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Visio</vt:lpstr>
      <vt:lpstr>MATERI PERKULIAHAN ALGORITMA &amp; PEMROGRAMAN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164</cp:revision>
  <dcterms:created xsi:type="dcterms:W3CDTF">2012-02-22T14:18:32Z</dcterms:created>
  <dcterms:modified xsi:type="dcterms:W3CDTF">2012-09-22T02:35:07Z</dcterms:modified>
</cp:coreProperties>
</file>