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5"/>
  </p:handoutMasterIdLst>
  <p:sldIdLst>
    <p:sldId id="256" r:id="rId2"/>
    <p:sldId id="257" r:id="rId3"/>
    <p:sldId id="258" r:id="rId4"/>
  </p:sldIdLst>
  <p:sldSz cx="9144000" cy="6858000" type="screen4x3"/>
  <p:notesSz cx="6881813" cy="9710738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52FD45-1EE3-4760-8D37-7D0929B5A34D}" type="datetimeFigureOut">
              <a:rPr lang="id-ID" smtClean="0"/>
              <a:pPr/>
              <a:t>15/10/2012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23375"/>
            <a:ext cx="2982913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13" y="9223375"/>
            <a:ext cx="2982912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84D121-378F-4053-BD7F-F3A96F4D0D0F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2C3954-F671-468B-B6D2-87EB55E808D9}" type="datetimeFigureOut">
              <a:rPr lang="id-ID" smtClean="0"/>
              <a:pPr/>
              <a:t>15/10/2012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BE39D-4EEF-4BB2-AC05-AE85B605481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2C3954-F671-468B-B6D2-87EB55E808D9}" type="datetimeFigureOut">
              <a:rPr lang="id-ID" smtClean="0"/>
              <a:pPr/>
              <a:t>15/10/2012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BE39D-4EEF-4BB2-AC05-AE85B605481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2C3954-F671-468B-B6D2-87EB55E808D9}" type="datetimeFigureOut">
              <a:rPr lang="id-ID" smtClean="0"/>
              <a:pPr/>
              <a:t>15/10/2012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BE39D-4EEF-4BB2-AC05-AE85B605481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2C3954-F671-468B-B6D2-87EB55E808D9}" type="datetimeFigureOut">
              <a:rPr lang="id-ID" smtClean="0"/>
              <a:pPr/>
              <a:t>15/10/2012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BE39D-4EEF-4BB2-AC05-AE85B605481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2C3954-F671-468B-B6D2-87EB55E808D9}" type="datetimeFigureOut">
              <a:rPr lang="id-ID" smtClean="0"/>
              <a:pPr/>
              <a:t>15/10/2012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BE39D-4EEF-4BB2-AC05-AE85B605481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2C3954-F671-468B-B6D2-87EB55E808D9}" type="datetimeFigureOut">
              <a:rPr lang="id-ID" smtClean="0"/>
              <a:pPr/>
              <a:t>15/10/2012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BE39D-4EEF-4BB2-AC05-AE85B605481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2C3954-F671-468B-B6D2-87EB55E808D9}" type="datetimeFigureOut">
              <a:rPr lang="id-ID" smtClean="0"/>
              <a:pPr/>
              <a:t>15/10/2012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BE39D-4EEF-4BB2-AC05-AE85B605481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2C3954-F671-468B-B6D2-87EB55E808D9}" type="datetimeFigureOut">
              <a:rPr lang="id-ID" smtClean="0"/>
              <a:pPr/>
              <a:t>15/10/2012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BE39D-4EEF-4BB2-AC05-AE85B605481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2C3954-F671-468B-B6D2-87EB55E808D9}" type="datetimeFigureOut">
              <a:rPr lang="id-ID" smtClean="0"/>
              <a:pPr/>
              <a:t>15/10/2012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BE39D-4EEF-4BB2-AC05-AE85B605481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2C3954-F671-468B-B6D2-87EB55E808D9}" type="datetimeFigureOut">
              <a:rPr lang="id-ID" smtClean="0"/>
              <a:pPr/>
              <a:t>15/10/2012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BE39D-4EEF-4BB2-AC05-AE85B605481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9C2C3954-F671-468B-B6D2-87EB55E808D9}" type="datetimeFigureOut">
              <a:rPr lang="id-ID" smtClean="0"/>
              <a:pPr/>
              <a:t>15/10/2012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211BE39D-4EEF-4BB2-AC05-AE85B605481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C2C3954-F671-468B-B6D2-87EB55E808D9}" type="datetimeFigureOut">
              <a:rPr lang="id-ID" smtClean="0"/>
              <a:pPr/>
              <a:t>15/10/2012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211BE39D-4EEF-4BB2-AC05-AE85B605481A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1000108"/>
            <a:ext cx="7772400" cy="1470025"/>
          </a:xfrm>
        </p:spPr>
        <p:txBody>
          <a:bodyPr/>
          <a:lstStyle/>
          <a:p>
            <a:r>
              <a:rPr lang="en-US" b="1" dirty="0" err="1" smtClean="0"/>
              <a:t>Pendekatan</a:t>
            </a:r>
            <a:r>
              <a:rPr lang="en-US" b="1" dirty="0" smtClean="0"/>
              <a:t> </a:t>
            </a:r>
            <a:r>
              <a:rPr lang="en-US" b="1" dirty="0" err="1" smtClean="0"/>
              <a:t>Isi</a:t>
            </a:r>
            <a:r>
              <a:rPr lang="en-US" b="1" dirty="0" smtClean="0"/>
              <a:t> </a:t>
            </a:r>
            <a:r>
              <a:rPr lang="en-US" b="1" dirty="0" err="1" smtClean="0"/>
              <a:t>Pidato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71744"/>
            <a:ext cx="6400800" cy="3067056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 </a:t>
            </a:r>
            <a:endParaRPr lang="id-ID" dirty="0"/>
          </a:p>
          <a:p>
            <a:r>
              <a:rPr lang="en-US" b="1" dirty="0"/>
              <a:t>1. </a:t>
            </a:r>
            <a:r>
              <a:rPr lang="en-US" b="1" dirty="0" err="1"/>
              <a:t>Pendekatan</a:t>
            </a:r>
            <a:r>
              <a:rPr lang="en-US" b="1" dirty="0"/>
              <a:t> </a:t>
            </a:r>
            <a:r>
              <a:rPr lang="en-US" b="1" dirty="0" err="1"/>
              <a:t>intelektual</a:t>
            </a:r>
            <a:endParaRPr lang="id-ID" dirty="0"/>
          </a:p>
          <a:p>
            <a:r>
              <a:rPr lang="en-US" dirty="0" err="1"/>
              <a:t>Kalau</a:t>
            </a:r>
            <a:r>
              <a:rPr lang="en-US" dirty="0"/>
              <a:t> </a:t>
            </a:r>
            <a:r>
              <a:rPr lang="en-US" dirty="0" err="1"/>
              <a:t>pendengar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berpendidikan</a:t>
            </a:r>
            <a:r>
              <a:rPr lang="en-US" dirty="0"/>
              <a:t> </a:t>
            </a:r>
            <a:r>
              <a:rPr lang="en-US" dirty="0" err="1"/>
              <a:t>cukup</a:t>
            </a:r>
            <a:r>
              <a:rPr lang="en-US" dirty="0"/>
              <a:t>, </a:t>
            </a:r>
            <a:r>
              <a:rPr lang="en-US" dirty="0" err="1"/>
              <a:t>pembicara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intelektual</a:t>
            </a:r>
            <a:r>
              <a:rPr lang="en-US" dirty="0"/>
              <a:t>.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mengutamakan</a:t>
            </a:r>
            <a:r>
              <a:rPr lang="en-US" dirty="0"/>
              <a:t> </a:t>
            </a:r>
            <a:r>
              <a:rPr lang="en-US" dirty="0" err="1"/>
              <a:t>penalaran</a:t>
            </a:r>
            <a:r>
              <a:rPr lang="en-US" dirty="0"/>
              <a:t>. </a:t>
            </a:r>
            <a:r>
              <a:rPr lang="en-US" dirty="0" err="1"/>
              <a:t>Mengapa</a:t>
            </a:r>
            <a:r>
              <a:rPr lang="en-US" dirty="0"/>
              <a:t> </a:t>
            </a:r>
            <a:r>
              <a:rPr lang="en-US" dirty="0" err="1"/>
              <a:t>demikian</a:t>
            </a:r>
            <a:r>
              <a:rPr lang="en-US" dirty="0"/>
              <a:t>? </a:t>
            </a:r>
            <a:r>
              <a:rPr lang="en-US" dirty="0" err="1" smtClean="0"/>
              <a:t>Pendengar</a:t>
            </a:r>
            <a:r>
              <a:rPr lang="en-US" dirty="0" smtClean="0"/>
              <a:t> </a:t>
            </a:r>
            <a:r>
              <a:rPr lang="en-US" dirty="0" err="1"/>
              <a:t>memang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terbiasa</a:t>
            </a:r>
            <a:r>
              <a:rPr lang="en-US" dirty="0"/>
              <a:t> </a:t>
            </a:r>
            <a:r>
              <a:rPr lang="en-US" dirty="0" err="1"/>
              <a:t>berpikir</a:t>
            </a:r>
            <a:r>
              <a:rPr lang="en-US" dirty="0"/>
              <a:t> </a:t>
            </a:r>
            <a:r>
              <a:rPr lang="en-US" dirty="0" err="1"/>
              <a:t>logis</a:t>
            </a:r>
            <a:r>
              <a:rPr lang="en-US" dirty="0"/>
              <a:t>.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dicerna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berpikirnya</a:t>
            </a:r>
            <a:r>
              <a:rPr lang="en-US" dirty="0"/>
              <a:t> yang </a:t>
            </a:r>
            <a:r>
              <a:rPr lang="en-US" dirty="0" err="1"/>
              <a:t>kritis</a:t>
            </a:r>
            <a:r>
              <a:rPr lang="en-US" dirty="0"/>
              <a:t>.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alasan</a:t>
            </a:r>
            <a:r>
              <a:rPr lang="en-US" dirty="0"/>
              <a:t>, </a:t>
            </a:r>
            <a:r>
              <a:rPr lang="en-US" dirty="0" err="1"/>
              <a:t>bukti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menguraikan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pidato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Pendekatan</a:t>
            </a:r>
            <a:r>
              <a:rPr lang="en-US" b="1" dirty="0" smtClean="0"/>
              <a:t> </a:t>
            </a:r>
            <a:r>
              <a:rPr lang="en-US" b="1" dirty="0" err="1" smtClean="0"/>
              <a:t>Isi</a:t>
            </a:r>
            <a:r>
              <a:rPr lang="en-US" b="1" dirty="0" smtClean="0"/>
              <a:t> </a:t>
            </a:r>
            <a:r>
              <a:rPr lang="en-US" b="1" dirty="0" err="1" smtClean="0"/>
              <a:t>Pidato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err="1" smtClean="0"/>
              <a:t>Pendekatan</a:t>
            </a:r>
            <a:r>
              <a:rPr lang="en-US" b="1" dirty="0" smtClean="0"/>
              <a:t> </a:t>
            </a:r>
            <a:r>
              <a:rPr lang="en-US" b="1" dirty="0"/>
              <a:t>Moral</a:t>
            </a:r>
            <a:endParaRPr lang="id-ID" dirty="0"/>
          </a:p>
          <a:p>
            <a:r>
              <a:rPr lang="en-US" dirty="0" err="1"/>
              <a:t>Pendekatan</a:t>
            </a:r>
            <a:r>
              <a:rPr lang="en-US" dirty="0"/>
              <a:t> moral </a:t>
            </a:r>
            <a:r>
              <a:rPr lang="en-US" dirty="0" err="1"/>
              <a:t>dipakai</a:t>
            </a:r>
            <a:r>
              <a:rPr lang="en-US" dirty="0"/>
              <a:t> </a:t>
            </a:r>
            <a:r>
              <a:rPr lang="en-US" dirty="0" err="1"/>
              <a:t>kalau</a:t>
            </a:r>
            <a:r>
              <a:rPr lang="en-US" dirty="0"/>
              <a:t> </a:t>
            </a:r>
            <a:r>
              <a:rPr lang="en-US" dirty="0" err="1"/>
              <a:t>pendengar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suka</a:t>
            </a:r>
            <a:r>
              <a:rPr lang="en-US" dirty="0"/>
              <a:t> </a:t>
            </a:r>
            <a:r>
              <a:rPr lang="en-US" dirty="0" err="1"/>
              <a:t>terlibat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moral, </a:t>
            </a:r>
            <a:r>
              <a:rPr lang="en-US" dirty="0" err="1"/>
              <a:t>khususnya</a:t>
            </a:r>
            <a:r>
              <a:rPr lang="en-US" dirty="0"/>
              <a:t> moral </a:t>
            </a:r>
            <a:r>
              <a:rPr lang="en-US" dirty="0" err="1"/>
              <a:t>keagamaan</a:t>
            </a:r>
            <a:r>
              <a:rPr lang="en-US" dirty="0"/>
              <a:t>. </a:t>
            </a:r>
            <a:r>
              <a:rPr lang="en-US" dirty="0" err="1"/>
              <a:t>Pembicara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melandasi</a:t>
            </a:r>
            <a:r>
              <a:rPr lang="en-US" dirty="0"/>
              <a:t> </a:t>
            </a:r>
            <a:r>
              <a:rPr lang="en-US" dirty="0" err="1"/>
              <a:t>pernyataannya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mengutip</a:t>
            </a:r>
            <a:r>
              <a:rPr lang="en-US" dirty="0"/>
              <a:t> </a:t>
            </a:r>
            <a:r>
              <a:rPr lang="en-US" dirty="0" err="1"/>
              <a:t>ayat-ayat</a:t>
            </a:r>
            <a:r>
              <a:rPr lang="en-US" dirty="0"/>
              <a:t> </a:t>
            </a:r>
            <a:r>
              <a:rPr lang="en-US" dirty="0" err="1"/>
              <a:t>kitab</a:t>
            </a:r>
            <a:r>
              <a:rPr lang="en-US" dirty="0"/>
              <a:t> </a:t>
            </a:r>
            <a:r>
              <a:rPr lang="en-US" dirty="0" err="1"/>
              <a:t>suci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sumber-sumber</a:t>
            </a:r>
            <a:r>
              <a:rPr lang="en-US" dirty="0"/>
              <a:t> lain yang </a:t>
            </a:r>
            <a:r>
              <a:rPr lang="en-US" dirty="0" err="1"/>
              <a:t>cocok</a:t>
            </a:r>
            <a:r>
              <a:rPr lang="en-US" dirty="0"/>
              <a:t>. </a:t>
            </a:r>
            <a:r>
              <a:rPr lang="en-US" dirty="0" err="1"/>
              <a:t>Pendengar</a:t>
            </a:r>
            <a:r>
              <a:rPr lang="en-US" dirty="0"/>
              <a:t> </a:t>
            </a:r>
            <a:r>
              <a:rPr lang="en-US" dirty="0" err="1"/>
              <a:t>golongan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memang</a:t>
            </a:r>
            <a:r>
              <a:rPr lang="en-US" dirty="0"/>
              <a:t> </a:t>
            </a:r>
            <a:r>
              <a:rPr lang="en-US" dirty="0" err="1"/>
              <a:t>merasa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senang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mantap</a:t>
            </a:r>
            <a:r>
              <a:rPr lang="en-US" dirty="0"/>
              <a:t>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penjelasan</a:t>
            </a:r>
            <a:r>
              <a:rPr lang="en-US" dirty="0"/>
              <a:t> yang </a:t>
            </a:r>
            <a:r>
              <a:rPr lang="en-US" dirty="0" err="1"/>
              <a:t>dilandasi</a:t>
            </a:r>
            <a:r>
              <a:rPr lang="en-US" dirty="0"/>
              <a:t> </a:t>
            </a:r>
            <a:r>
              <a:rPr lang="en-US" dirty="0" err="1"/>
              <a:t>ajaran</a:t>
            </a:r>
            <a:r>
              <a:rPr lang="en-US" dirty="0"/>
              <a:t> agama </a:t>
            </a: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err="1"/>
              <a:t>penjelasan</a:t>
            </a:r>
            <a:r>
              <a:rPr lang="en-US" dirty="0"/>
              <a:t> yang </a:t>
            </a:r>
            <a:r>
              <a:rPr lang="en-US" dirty="0" err="1"/>
              <a:t>dilandasi</a:t>
            </a:r>
            <a:r>
              <a:rPr lang="en-US" dirty="0"/>
              <a:t> </a:t>
            </a:r>
            <a:r>
              <a:rPr lang="en-US" dirty="0" err="1"/>
              <a:t>penalaran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Pendekatan</a:t>
            </a:r>
            <a:r>
              <a:rPr lang="en-US" b="1" dirty="0" smtClean="0"/>
              <a:t> </a:t>
            </a:r>
            <a:r>
              <a:rPr lang="en-US" b="1" dirty="0" err="1" smtClean="0"/>
              <a:t>Isi</a:t>
            </a:r>
            <a:r>
              <a:rPr lang="en-US" b="1" dirty="0" smtClean="0"/>
              <a:t> </a:t>
            </a:r>
            <a:r>
              <a:rPr lang="en-US" b="1" dirty="0" err="1" smtClean="0"/>
              <a:t>Pidato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/>
              <a:t>. </a:t>
            </a:r>
            <a:r>
              <a:rPr lang="en-US" b="1" dirty="0" err="1"/>
              <a:t>Pendekatan</a:t>
            </a:r>
            <a:r>
              <a:rPr lang="en-US" b="1" dirty="0"/>
              <a:t> </a:t>
            </a:r>
            <a:r>
              <a:rPr lang="en-US" b="1" dirty="0" err="1"/>
              <a:t>Emosional</a:t>
            </a:r>
            <a:endParaRPr lang="id-ID" dirty="0"/>
          </a:p>
          <a:p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pendengar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berpendidikan</a:t>
            </a:r>
            <a:r>
              <a:rPr lang="en-US" dirty="0"/>
              <a:t>, </a:t>
            </a:r>
            <a:r>
              <a:rPr lang="en-US" dirty="0" err="1"/>
              <a:t>pembicara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emosional</a:t>
            </a:r>
            <a:r>
              <a:rPr lang="en-US" dirty="0"/>
              <a:t>. </a:t>
            </a:r>
            <a:r>
              <a:rPr lang="en-US" dirty="0" err="1"/>
              <a:t>Pendengar</a:t>
            </a:r>
            <a:r>
              <a:rPr lang="en-US" dirty="0"/>
              <a:t> </a:t>
            </a:r>
            <a:r>
              <a:rPr lang="en-US" dirty="0" err="1"/>
              <a:t>golongan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penjelasan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serius</a:t>
            </a:r>
            <a:r>
              <a:rPr lang="en-US" dirty="0"/>
              <a:t> yang </a:t>
            </a:r>
            <a:r>
              <a:rPr lang="en-US" dirty="0" err="1"/>
              <a:t>memerlukan</a:t>
            </a:r>
            <a:r>
              <a:rPr lang="en-US" dirty="0"/>
              <a:t> </a:t>
            </a:r>
            <a:r>
              <a:rPr lang="en-US" dirty="0" err="1"/>
              <a:t>penalaran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pendidikannya</a:t>
            </a:r>
            <a:r>
              <a:rPr lang="en-US" dirty="0"/>
              <a:t> </a:t>
            </a:r>
            <a:r>
              <a:rPr lang="en-US" dirty="0" err="1"/>
              <a:t>memang</a:t>
            </a:r>
            <a:r>
              <a:rPr lang="en-US" dirty="0"/>
              <a:t>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.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,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penjelasan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emosi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. </a:t>
            </a:r>
            <a:r>
              <a:rPr lang="en-US" dirty="0" err="1"/>
              <a:t>Kalau</a:t>
            </a:r>
            <a:r>
              <a:rPr lang="en-US" dirty="0"/>
              <a:t> </a:t>
            </a:r>
            <a:r>
              <a:rPr lang="en-US" dirty="0" err="1"/>
              <a:t>disentuh</a:t>
            </a:r>
            <a:r>
              <a:rPr lang="en-US" dirty="0"/>
              <a:t> </a:t>
            </a:r>
            <a:r>
              <a:rPr lang="en-US" dirty="0" err="1"/>
              <a:t>semangatnya</a:t>
            </a:r>
            <a:r>
              <a:rPr lang="en-US" dirty="0"/>
              <a:t>, </a:t>
            </a:r>
            <a:r>
              <a:rPr lang="en-US" dirty="0" err="1"/>
              <a:t>kebutuhannya</a:t>
            </a:r>
            <a:r>
              <a:rPr lang="en-US" dirty="0"/>
              <a:t>, </a:t>
            </a:r>
            <a:r>
              <a:rPr lang="en-US" dirty="0" err="1"/>
              <a:t>lingkungannya</a:t>
            </a:r>
            <a:r>
              <a:rPr lang="en-US" dirty="0"/>
              <a:t>, </a:t>
            </a:r>
            <a:r>
              <a:rPr lang="en-US" dirty="0" err="1"/>
              <a:t>keramahannya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yang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terhanyut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pidato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288</TotalTime>
  <Words>135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Metro</vt:lpstr>
      <vt:lpstr>Pendekatan Isi Pidato</vt:lpstr>
      <vt:lpstr>Pendekatan Isi Pidato</vt:lpstr>
      <vt:lpstr>Pendekatan Isi Pidato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Pendekatan Isi Pidato</dc:title>
  <dc:creator>compaq</dc:creator>
  <cp:lastModifiedBy>Manap</cp:lastModifiedBy>
  <cp:revision>20</cp:revision>
  <dcterms:created xsi:type="dcterms:W3CDTF">2010-01-11T13:14:24Z</dcterms:created>
  <dcterms:modified xsi:type="dcterms:W3CDTF">2012-10-15T01:10:14Z</dcterms:modified>
</cp:coreProperties>
</file>