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67B8C2-46FA-48FE-AB76-9C400B1C148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722C8E-E7B7-4388-BE97-218DFAC9C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B8C2-46FA-48FE-AB76-9C400B1C148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2C8E-E7B7-4388-BE97-218DFAC9C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B8C2-46FA-48FE-AB76-9C400B1C148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2C8E-E7B7-4388-BE97-218DFAC9C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B8C2-46FA-48FE-AB76-9C400B1C148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2C8E-E7B7-4388-BE97-218DFAC9C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B8C2-46FA-48FE-AB76-9C400B1C148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2C8E-E7B7-4388-BE97-218DFAC9C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B8C2-46FA-48FE-AB76-9C400B1C148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2C8E-E7B7-4388-BE97-218DFAC9C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67B8C2-46FA-48FE-AB76-9C400B1C148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722C8E-E7B7-4388-BE97-218DFAC9C9C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67B8C2-46FA-48FE-AB76-9C400B1C148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722C8E-E7B7-4388-BE97-218DFAC9C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B8C2-46FA-48FE-AB76-9C400B1C148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2C8E-E7B7-4388-BE97-218DFAC9C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B8C2-46FA-48FE-AB76-9C400B1C148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2C8E-E7B7-4388-BE97-218DFAC9C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B8C2-46FA-48FE-AB76-9C400B1C148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2C8E-E7B7-4388-BE97-218DFAC9C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67B8C2-46FA-48FE-AB76-9C400B1C148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722C8E-E7B7-4388-BE97-218DFAC9C9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/>
          <a:lstStyle/>
          <a:p>
            <a:pPr marL="742950" indent="-742950" algn="l">
              <a:buFont typeface="+mj-lt"/>
              <a:buAutoNum type="alphaU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675120" cy="50292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data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514350" indent="-6350" algn="just">
              <a:buFont typeface="+mj-lt"/>
              <a:buAutoNum type="alphaLcPeriod"/>
            </a:pPr>
            <a:r>
              <a:rPr lang="en-US" dirty="0" smtClean="0"/>
              <a:t>	</a:t>
            </a:r>
            <a:r>
              <a:rPr lang="en-US" dirty="0" err="1" smtClean="0"/>
              <a:t>Klik</a:t>
            </a:r>
            <a:r>
              <a:rPr lang="en-US" dirty="0" smtClean="0"/>
              <a:t> tab insert</a:t>
            </a:r>
          </a:p>
          <a:p>
            <a:pPr marL="514350" indent="-6350" algn="just">
              <a:buFont typeface="+mj-lt"/>
              <a:buAutoNum type="alphaLcPeriod"/>
            </a:pPr>
            <a:r>
              <a:rPr lang="en-US" dirty="0"/>
              <a:t> </a:t>
            </a:r>
            <a:r>
              <a:rPr lang="en-US" dirty="0" smtClean="0"/>
              <a:t> 	</a:t>
            </a:r>
            <a:r>
              <a:rPr lang="en-US" dirty="0" err="1" smtClean="0"/>
              <a:t>sorot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	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 algn="just">
              <a:buFont typeface="+mj-lt"/>
              <a:buAutoNum type="arabicPeriod" startAt="2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insert </a:t>
            </a:r>
            <a:r>
              <a:rPr lang="en-US" dirty="0" err="1" smtClean="0"/>
              <a:t>tabel</a:t>
            </a:r>
            <a:endParaRPr lang="en-US" dirty="0" smtClean="0"/>
          </a:p>
          <a:p>
            <a:pPr marL="514350" indent="-6350" algn="just">
              <a:buFont typeface="+mj-lt"/>
              <a:buAutoNum type="alphaLcPeriod"/>
              <a:tabLst>
                <a:tab pos="914400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Klik</a:t>
            </a:r>
            <a:r>
              <a:rPr lang="en-US" dirty="0" smtClean="0"/>
              <a:t> tab insert</a:t>
            </a:r>
          </a:p>
          <a:p>
            <a:pPr marL="514350" indent="-6350" algn="just">
              <a:buFont typeface="+mj-lt"/>
              <a:buAutoNum type="alphaLcPeriod"/>
            </a:pPr>
            <a:r>
              <a:rPr lang="en-US" dirty="0"/>
              <a:t> </a:t>
            </a:r>
            <a:r>
              <a:rPr lang="en-US" dirty="0" smtClean="0"/>
              <a:t> 	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insert </a:t>
            </a:r>
            <a:r>
              <a:rPr lang="en-US" dirty="0" err="1" smtClean="0"/>
              <a:t>tabel</a:t>
            </a:r>
            <a:endParaRPr lang="en-US" dirty="0" smtClean="0"/>
          </a:p>
          <a:p>
            <a:pPr marL="514350" indent="-6350" algn="just">
              <a:buFont typeface="+mj-lt"/>
              <a:buAutoNum type="alphaLcPeriod"/>
            </a:pPr>
            <a:r>
              <a:rPr lang="en-US" dirty="0"/>
              <a:t> </a:t>
            </a:r>
            <a:r>
              <a:rPr lang="en-US" dirty="0" smtClean="0"/>
              <a:t> 	</a:t>
            </a:r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endParaRPr lang="en-US" dirty="0" smtClean="0"/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err="1" smtClean="0"/>
              <a:t>Menggunakan</a:t>
            </a:r>
            <a:r>
              <a:rPr lang="en-US" dirty="0" smtClean="0"/>
              <a:t> tool draw table</a:t>
            </a:r>
          </a:p>
          <a:p>
            <a:pPr marL="514350" indent="-6350" algn="just">
              <a:buFont typeface="+mj-lt"/>
              <a:buAutoNum type="alphaLcPeriod"/>
              <a:tabLst>
                <a:tab pos="914400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Klik</a:t>
            </a:r>
            <a:r>
              <a:rPr lang="en-US" dirty="0" smtClean="0"/>
              <a:t> tab insert</a:t>
            </a:r>
          </a:p>
          <a:p>
            <a:pPr marL="514350" indent="-6350" algn="just">
              <a:buFont typeface="+mj-lt"/>
              <a:buAutoNum type="alphaLcPeriod"/>
              <a:tabLst>
                <a:tab pos="914400" algn="l"/>
              </a:tabLst>
            </a:pPr>
            <a:r>
              <a:rPr lang="en-US" dirty="0"/>
              <a:t> </a:t>
            </a:r>
            <a:r>
              <a:rPr lang="en-US" dirty="0" smtClean="0"/>
              <a:t>  	</a:t>
            </a:r>
            <a:r>
              <a:rPr lang="en-US" dirty="0" err="1" smtClean="0"/>
              <a:t>Klik</a:t>
            </a:r>
            <a:r>
              <a:rPr lang="en-US" dirty="0" smtClean="0"/>
              <a:t> draw table</a:t>
            </a:r>
          </a:p>
          <a:p>
            <a:pPr marL="514350" indent="-6350" algn="just">
              <a:buFont typeface="+mj-lt"/>
              <a:buAutoNum type="alphaLcPeriod"/>
              <a:tabLst>
                <a:tab pos="914400" algn="l"/>
              </a:tabLst>
            </a:pPr>
            <a:r>
              <a:rPr lang="en-US" dirty="0"/>
              <a:t> </a:t>
            </a:r>
            <a:r>
              <a:rPr lang="en-US" dirty="0" smtClean="0"/>
              <a:t>  	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mendrag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	</a:t>
            </a:r>
            <a:r>
              <a:rPr lang="en-US" dirty="0" err="1" smtClean="0"/>
              <a:t>menggeser</a:t>
            </a:r>
            <a:r>
              <a:rPr lang="en-US" dirty="0" smtClean="0"/>
              <a:t> </a:t>
            </a:r>
            <a:r>
              <a:rPr lang="en-US" dirty="0" err="1" smtClean="0"/>
              <a:t>kursor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pPr marL="514350" indent="-514350" algn="just">
              <a:buNone/>
              <a:tabLst>
                <a:tab pos="46513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marL="742950" indent="-742950" algn="l">
              <a:buFont typeface="+mj-lt"/>
              <a:buAutoNum type="alphaUcPeriod" startAt="2"/>
            </a:pP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863840" cy="5181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Tempatkan</a:t>
            </a:r>
            <a:r>
              <a:rPr lang="en-US" dirty="0" smtClean="0"/>
              <a:t> </a:t>
            </a:r>
            <a:r>
              <a:rPr lang="en-US" dirty="0" err="1" smtClean="0"/>
              <a:t>kursor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endParaRPr lang="en-US" dirty="0" smtClean="0"/>
          </a:p>
          <a:p>
            <a:pPr algn="just"/>
            <a:r>
              <a:rPr lang="en-US" dirty="0" err="1" smtClean="0"/>
              <a:t>Pilih</a:t>
            </a:r>
            <a:r>
              <a:rPr lang="en-US" dirty="0" smtClean="0"/>
              <a:t> tab table tools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tab layout </a:t>
            </a:r>
            <a:r>
              <a:rPr lang="en-US" dirty="0" err="1" smtClean="0"/>
              <a:t>dan</a:t>
            </a:r>
            <a:r>
              <a:rPr lang="en-US" dirty="0" smtClean="0"/>
              <a:t> group &amp; </a:t>
            </a:r>
            <a:r>
              <a:rPr lang="en-US" dirty="0" err="1" smtClean="0"/>
              <a:t>colums</a:t>
            </a:r>
            <a:endParaRPr lang="en-US" dirty="0" smtClean="0"/>
          </a:p>
          <a:p>
            <a:pPr marL="514350" indent="-6350" algn="just">
              <a:buFont typeface="+mj-lt"/>
              <a:buAutoNum type="alphaLcPeriod"/>
            </a:pPr>
            <a:r>
              <a:rPr lang="en-US" dirty="0"/>
              <a:t> </a:t>
            </a:r>
            <a:r>
              <a:rPr lang="en-US" dirty="0" smtClean="0"/>
              <a:t> Insert above : 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	</a:t>
            </a:r>
            <a:r>
              <a:rPr lang="en-US" dirty="0" err="1" smtClean="0"/>
              <a:t>disebelah</a:t>
            </a:r>
            <a:r>
              <a:rPr lang="en-US" dirty="0" smtClean="0"/>
              <a:t> 	</a:t>
            </a:r>
            <a:r>
              <a:rPr lang="en-US" dirty="0" err="1" smtClean="0"/>
              <a:t>atas</a:t>
            </a:r>
            <a:r>
              <a:rPr lang="en-US" dirty="0" smtClean="0"/>
              <a:t> sel.</a:t>
            </a:r>
          </a:p>
          <a:p>
            <a:pPr marL="514350" indent="-6350" algn="just">
              <a:buFont typeface="+mj-lt"/>
              <a:buAutoNum type="alphaLcPeriod"/>
            </a:pPr>
            <a:r>
              <a:rPr lang="en-US" dirty="0"/>
              <a:t> </a:t>
            </a:r>
            <a:r>
              <a:rPr lang="en-US" dirty="0" smtClean="0"/>
              <a:t> insert below : 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	</a:t>
            </a:r>
            <a:r>
              <a:rPr lang="en-US" dirty="0" err="1" smtClean="0"/>
              <a:t>disebelah</a:t>
            </a:r>
            <a:r>
              <a:rPr lang="en-US" dirty="0" smtClean="0"/>
              <a:t> 	</a:t>
            </a:r>
            <a:r>
              <a:rPr lang="en-US" dirty="0" err="1" smtClean="0"/>
              <a:t>bawah</a:t>
            </a:r>
            <a:r>
              <a:rPr lang="en-US" dirty="0" smtClean="0"/>
              <a:t> sel.</a:t>
            </a:r>
          </a:p>
          <a:p>
            <a:pPr marL="514350" indent="-6350" algn="just">
              <a:buFont typeface="+mj-lt"/>
              <a:buAutoNum type="alphaLcPeriod"/>
            </a:pPr>
            <a:r>
              <a:rPr lang="en-US" dirty="0"/>
              <a:t> </a:t>
            </a:r>
            <a:r>
              <a:rPr lang="en-US" dirty="0" smtClean="0"/>
              <a:t> insert left : 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disebelah</a:t>
            </a:r>
            <a:r>
              <a:rPr lang="en-US" dirty="0" smtClean="0"/>
              <a:t> 	</a:t>
            </a:r>
            <a:r>
              <a:rPr lang="en-US" dirty="0" err="1" smtClean="0"/>
              <a:t>kiri</a:t>
            </a:r>
            <a:r>
              <a:rPr lang="en-US" dirty="0" smtClean="0"/>
              <a:t> sel.</a:t>
            </a:r>
          </a:p>
          <a:p>
            <a:pPr marL="514350" indent="-6350" algn="just">
              <a:buFont typeface="+mj-lt"/>
              <a:buAutoNum type="alphaLcPeriod"/>
            </a:pPr>
            <a:r>
              <a:rPr lang="en-US" dirty="0" smtClean="0"/>
              <a:t>  insert right : 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disebelah</a:t>
            </a:r>
            <a:r>
              <a:rPr lang="en-US" dirty="0" smtClean="0"/>
              <a:t> 	</a:t>
            </a:r>
            <a:r>
              <a:rPr lang="en-US" dirty="0" err="1" smtClean="0"/>
              <a:t>kanan</a:t>
            </a:r>
            <a:r>
              <a:rPr lang="en-US" dirty="0" smtClean="0"/>
              <a:t> sel.</a:t>
            </a:r>
          </a:p>
          <a:p>
            <a:pPr marL="347663" indent="-347663" algn="just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insert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lphaUcPeriod" startAt="3"/>
            </a:pP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, </a:t>
            </a:r>
            <a:r>
              <a:rPr lang="en-US" dirty="0" err="1" smtClean="0"/>
              <a:t>baris</a:t>
            </a:r>
            <a:r>
              <a:rPr lang="en-US" dirty="0" smtClean="0"/>
              <a:t>,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4196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Menghapus</a:t>
            </a:r>
            <a:r>
              <a:rPr lang="en-US" b="1" dirty="0" smtClean="0"/>
              <a:t> cell</a:t>
            </a:r>
          </a:p>
          <a:p>
            <a:pPr marL="514350" indent="-6350"/>
            <a:r>
              <a:rPr lang="en-US" dirty="0" smtClean="0"/>
              <a:t>	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dihapus</a:t>
            </a:r>
            <a:endParaRPr lang="en-US" dirty="0" smtClean="0"/>
          </a:p>
          <a:p>
            <a:pPr marL="514350" indent="-6350"/>
            <a:r>
              <a:rPr lang="en-US" dirty="0" smtClean="0"/>
              <a:t> 	</a:t>
            </a:r>
            <a:r>
              <a:rPr lang="en-US" dirty="0" err="1" smtClean="0"/>
              <a:t>Klik</a:t>
            </a:r>
            <a:r>
              <a:rPr lang="en-US" dirty="0" smtClean="0"/>
              <a:t> tab layout </a:t>
            </a:r>
            <a:r>
              <a:rPr lang="en-US" dirty="0" err="1" smtClean="0"/>
              <a:t>pilih</a:t>
            </a:r>
            <a:r>
              <a:rPr lang="en-US" dirty="0" smtClean="0"/>
              <a:t> delete cell</a:t>
            </a:r>
          </a:p>
          <a:p>
            <a:pPr marL="514350" indent="-6350"/>
            <a:r>
              <a:rPr lang="en-US" dirty="0" smtClean="0"/>
              <a:t> 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cell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delete cell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err="1" smtClean="0"/>
              <a:t>Menghapus</a:t>
            </a:r>
            <a:r>
              <a:rPr lang="en-US" b="1" dirty="0" smtClean="0"/>
              <a:t> </a:t>
            </a:r>
            <a:r>
              <a:rPr lang="en-US" b="1" dirty="0" err="1" smtClean="0"/>
              <a:t>baris</a:t>
            </a:r>
            <a:endParaRPr lang="en-US" b="1" dirty="0" smtClean="0"/>
          </a:p>
          <a:p>
            <a:pPr marL="514350" indent="-6350"/>
            <a:r>
              <a:rPr lang="en-US" dirty="0" smtClean="0"/>
              <a:t>	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dihapus</a:t>
            </a:r>
            <a:endParaRPr lang="en-US" dirty="0" smtClean="0"/>
          </a:p>
          <a:p>
            <a:pPr marL="514350" indent="-6350"/>
            <a:r>
              <a:rPr lang="en-US" dirty="0" smtClean="0"/>
              <a:t> 	</a:t>
            </a:r>
            <a:r>
              <a:rPr lang="en-US" dirty="0" err="1" smtClean="0"/>
              <a:t>Klik</a:t>
            </a:r>
            <a:r>
              <a:rPr lang="en-US" dirty="0" smtClean="0"/>
              <a:t> tab layout </a:t>
            </a:r>
            <a:r>
              <a:rPr lang="en-US" dirty="0" err="1" smtClean="0"/>
              <a:t>pilih</a:t>
            </a:r>
            <a:r>
              <a:rPr lang="en-US" dirty="0" smtClean="0"/>
              <a:t> delete rows</a:t>
            </a:r>
          </a:p>
          <a:p>
            <a:pPr marL="514350" indent="-6350"/>
            <a:r>
              <a:rPr lang="en-US" dirty="0" smtClean="0"/>
              <a:t> 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cell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delete rows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err="1" smtClean="0"/>
              <a:t>Menghapus</a:t>
            </a:r>
            <a:r>
              <a:rPr lang="en-US" b="1" dirty="0" smtClean="0"/>
              <a:t> </a:t>
            </a:r>
            <a:r>
              <a:rPr lang="en-US" b="1" dirty="0" err="1" smtClean="0"/>
              <a:t>kolom</a:t>
            </a:r>
            <a:endParaRPr lang="en-US" b="1" dirty="0" smtClean="0"/>
          </a:p>
          <a:p>
            <a:pPr marL="514350" indent="-6350"/>
            <a:r>
              <a:rPr lang="en-US" dirty="0" smtClean="0"/>
              <a:t> 	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dihapus</a:t>
            </a:r>
            <a:endParaRPr lang="en-US" dirty="0" smtClean="0"/>
          </a:p>
          <a:p>
            <a:pPr marL="514350" indent="-6350"/>
            <a:r>
              <a:rPr lang="en-US" dirty="0" smtClean="0"/>
              <a:t> 	</a:t>
            </a:r>
            <a:r>
              <a:rPr lang="en-US" dirty="0" err="1" smtClean="0"/>
              <a:t>Klik</a:t>
            </a:r>
            <a:r>
              <a:rPr lang="en-US" dirty="0" smtClean="0"/>
              <a:t> tab layout </a:t>
            </a:r>
            <a:r>
              <a:rPr lang="en-US" dirty="0" err="1" smtClean="0"/>
              <a:t>pilih</a:t>
            </a:r>
            <a:r>
              <a:rPr lang="en-US" dirty="0" smtClean="0"/>
              <a:t> delete column</a:t>
            </a:r>
          </a:p>
          <a:p>
            <a:pPr marL="514350" indent="-6350"/>
            <a:r>
              <a:rPr lang="en-US" dirty="0" smtClean="0"/>
              <a:t> 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cell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delete rows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err="1" smtClean="0"/>
              <a:t>Menghapus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endParaRPr lang="en-US" b="1" dirty="0" smtClean="0"/>
          </a:p>
          <a:p>
            <a:pPr marL="514350" indent="-6350"/>
            <a:r>
              <a:rPr lang="en-US" dirty="0" smtClean="0"/>
              <a:t> 	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dihapus</a:t>
            </a:r>
            <a:endParaRPr lang="en-US" dirty="0" smtClean="0"/>
          </a:p>
          <a:p>
            <a:pPr marL="514350" indent="-6350"/>
            <a:r>
              <a:rPr lang="en-US" dirty="0" smtClean="0"/>
              <a:t> 	</a:t>
            </a:r>
            <a:r>
              <a:rPr lang="en-US" dirty="0" err="1" smtClean="0"/>
              <a:t>Klik</a:t>
            </a:r>
            <a:r>
              <a:rPr lang="en-US" dirty="0" smtClean="0"/>
              <a:t> tab layout </a:t>
            </a:r>
            <a:r>
              <a:rPr lang="en-US" dirty="0" err="1" smtClean="0"/>
              <a:t>pilih</a:t>
            </a:r>
            <a:r>
              <a:rPr lang="en-US" dirty="0" smtClean="0"/>
              <a:t> delete table</a:t>
            </a:r>
          </a:p>
          <a:p>
            <a:pPr marL="514350" indent="-6350"/>
            <a:r>
              <a:rPr lang="en-US" dirty="0" smtClean="0"/>
              <a:t> 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cell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delete table</a:t>
            </a:r>
          </a:p>
          <a:p>
            <a:pPr marL="571500" indent="-571500">
              <a:buFont typeface="+mj-lt"/>
              <a:buAutoNum type="arabicPeriod" startAt="4"/>
            </a:pPr>
            <a:endParaRPr lang="en-US" b="1" dirty="0" smtClean="0"/>
          </a:p>
          <a:p>
            <a:pPr marL="514350" indent="-514350">
              <a:buFont typeface="+mj-lt"/>
              <a:buAutoNum type="arabicPeriod" startAt="3"/>
            </a:pPr>
            <a:endParaRPr lang="en-US" b="1" dirty="0" smtClean="0"/>
          </a:p>
          <a:p>
            <a:pPr marL="514350" indent="-514350">
              <a:buFont typeface="+mj-lt"/>
              <a:buAutoNum type="arabicPeriod" startAt="3"/>
            </a:pPr>
            <a:endParaRPr lang="en-US" b="1" dirty="0" smtClean="0"/>
          </a:p>
          <a:p>
            <a:pPr marL="514350" indent="-514350">
              <a:buFont typeface="+mj-lt"/>
              <a:buAutoNum type="arabicPeriod" startAt="3"/>
            </a:pPr>
            <a:endParaRPr lang="en-US" b="1" dirty="0" smtClean="0"/>
          </a:p>
          <a:p>
            <a:pPr marL="514350" indent="-514350">
              <a:buFont typeface="+mj-lt"/>
              <a:buAutoNum type="arabicPeriod" startAt="3"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14350" indent="-6350">
              <a:tabLst>
                <a:tab pos="914400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marL="742950" indent="-742950">
              <a:buFont typeface="+mj-lt"/>
              <a:buAutoNum type="alphaUcPeriod" startAt="4"/>
            </a:pPr>
            <a:r>
              <a:rPr lang="en-US" dirty="0" err="1" smtClean="0"/>
              <a:t>Menggabung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/>
              <a:t> </a:t>
            </a:r>
            <a:r>
              <a:rPr lang="en-US" dirty="0" smtClean="0"/>
              <a:t>(merge cell)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)</a:t>
            </a:r>
          </a:p>
          <a:p>
            <a:pPr marL="514350" indent="-6350" algn="just">
              <a:tabLst>
                <a:tab pos="914400" algn="l"/>
              </a:tabLst>
            </a:pPr>
            <a:r>
              <a:rPr lang="en-US" dirty="0"/>
              <a:t>	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digabung</a:t>
            </a:r>
            <a:endParaRPr lang="en-US" dirty="0" smtClean="0"/>
          </a:p>
          <a:p>
            <a:pPr marL="514350" indent="-6350" algn="just">
              <a:tabLst>
                <a:tab pos="914400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Klik</a:t>
            </a:r>
            <a:r>
              <a:rPr lang="en-US" dirty="0" smtClean="0"/>
              <a:t> tab layout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merge cell</a:t>
            </a:r>
          </a:p>
          <a:p>
            <a:pPr marL="514350" indent="-6350" algn="just">
              <a:tabLst>
                <a:tab pos="914400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atau</a:t>
            </a:r>
            <a:r>
              <a:rPr lang="en-US" dirty="0" smtClean="0"/>
              <a:t> pun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pilih</a:t>
            </a:r>
            <a:r>
              <a:rPr lang="en-US" dirty="0" smtClean="0"/>
              <a:t> merge cells</a:t>
            </a:r>
          </a:p>
          <a:p>
            <a:pPr marL="514350" indent="-514350" algn="just">
              <a:buFont typeface="+mj-lt"/>
              <a:buAutoNum type="arabicPeriod" startAt="2"/>
              <a:tabLst>
                <a:tab pos="914400" algn="l"/>
              </a:tabLst>
            </a:pP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(split </a:t>
            </a:r>
            <a:r>
              <a:rPr lang="en-US" dirty="0" err="1" smtClean="0"/>
              <a:t>sel</a:t>
            </a:r>
            <a:r>
              <a:rPr lang="en-US" dirty="0" smtClean="0"/>
              <a:t>)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memecal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.</a:t>
            </a:r>
          </a:p>
          <a:p>
            <a:pPr marL="514350" indent="-6350" algn="just">
              <a:tabLst>
                <a:tab pos="914400" algn="l"/>
              </a:tabLst>
            </a:pPr>
            <a:r>
              <a:rPr lang="en-US" dirty="0" smtClean="0"/>
              <a:t> 	Blok </a:t>
            </a:r>
            <a:r>
              <a:rPr lang="en-US" dirty="0" err="1" smtClean="0"/>
              <a:t>sel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endParaRPr lang="en-US" dirty="0" smtClean="0"/>
          </a:p>
          <a:p>
            <a:pPr marL="514350" indent="-6350" algn="just">
              <a:tabLst>
                <a:tab pos="914400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klik</a:t>
            </a:r>
            <a:r>
              <a:rPr lang="en-US" dirty="0" smtClean="0"/>
              <a:t> tab layout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split cell</a:t>
            </a:r>
          </a:p>
          <a:p>
            <a:pPr marL="514350" indent="-6350" algn="just">
              <a:tabLst>
                <a:tab pos="914400" algn="l"/>
              </a:tabLst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	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alphaUcPeriod" startAt="5"/>
            </a:pP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pPr marL="623888" indent="0"/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ketikan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	</a:t>
            </a:r>
            <a:r>
              <a:rPr lang="en-US" dirty="0" err="1" smtClean="0"/>
              <a:t>misalnya</a:t>
            </a:r>
            <a:r>
              <a:rPr lang="en-US" dirty="0" smtClean="0"/>
              <a:t> :</a:t>
            </a:r>
          </a:p>
          <a:p>
            <a:pPr marL="623888" indent="0"/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kota</a:t>
            </a:r>
            <a:r>
              <a:rPr lang="en-US" dirty="0" smtClean="0"/>
              <a:t>, 2007,2008,2009,2010</a:t>
            </a:r>
          </a:p>
          <a:p>
            <a:pPr marL="623888" indent="0"/>
            <a:r>
              <a:rPr lang="en-US" dirty="0" smtClean="0"/>
              <a:t> </a:t>
            </a:r>
            <a:r>
              <a:rPr lang="en-US" dirty="0" smtClean="0"/>
              <a:t>	jakarta,100,200,300,400</a:t>
            </a:r>
          </a:p>
          <a:p>
            <a:pPr marL="623888" indent="0"/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blok</a:t>
            </a:r>
            <a:r>
              <a:rPr lang="en-US" dirty="0" smtClean="0"/>
              <a:t> data </a:t>
            </a:r>
            <a:r>
              <a:rPr lang="en-US" dirty="0" err="1" smtClean="0"/>
              <a:t>tersebut,klik</a:t>
            </a:r>
            <a:r>
              <a:rPr lang="en-US" dirty="0" smtClean="0"/>
              <a:t> tab insert,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	convert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  <a:p>
            <a:pPr marL="514350" indent="-6350"/>
            <a:r>
              <a:rPr lang="en-US" dirty="0" smtClean="0"/>
              <a:t> </a:t>
            </a:r>
            <a:r>
              <a:rPr lang="en-US" dirty="0" smtClean="0"/>
              <a:t>	Blok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diconvert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tab layout </a:t>
            </a:r>
            <a:r>
              <a:rPr lang="en-US" dirty="0" err="1" smtClean="0"/>
              <a:t>dan</a:t>
            </a:r>
            <a:r>
              <a:rPr lang="en-US" dirty="0" smtClean="0"/>
              <a:t> 	</a:t>
            </a:r>
            <a:r>
              <a:rPr lang="en-US" dirty="0" err="1" smtClean="0"/>
              <a:t>pilih</a:t>
            </a:r>
            <a:r>
              <a:rPr lang="en-US" dirty="0" smtClean="0"/>
              <a:t> convert table to text.</a:t>
            </a:r>
          </a:p>
          <a:p>
            <a:pPr marL="514350" indent="-6350"/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tab separate text with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pemisah</a:t>
            </a:r>
            <a:r>
              <a:rPr lang="en-US" dirty="0" smtClean="0"/>
              <a:t> 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kolomnya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lphaUcPeriod" startAt="6"/>
            </a:pP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(text direction)</a:t>
            </a:r>
          </a:p>
          <a:p>
            <a:pPr marL="623888" indent="0">
              <a:tabLst>
                <a:tab pos="914400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dirubah</a:t>
            </a:r>
            <a:endParaRPr lang="en-US" dirty="0" smtClean="0"/>
          </a:p>
          <a:p>
            <a:pPr marL="623888" indent="0">
              <a:tabLst>
                <a:tab pos="914400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aktifkan</a:t>
            </a:r>
            <a:r>
              <a:rPr lang="en-US" dirty="0" smtClean="0"/>
              <a:t> menu text direction</a:t>
            </a:r>
            <a:endParaRPr lang="en-US" dirty="0" smtClean="0"/>
          </a:p>
          <a:p>
            <a:pPr marL="623888" indent="0">
              <a:tabLst>
                <a:tab pos="914400" algn="l"/>
              </a:tabLst>
            </a:pPr>
            <a:r>
              <a:rPr lang="en-US" dirty="0" smtClean="0"/>
              <a:t> 	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menu layout 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tools 	text direction.</a:t>
            </a:r>
          </a:p>
          <a:p>
            <a:pPr marL="514350" indent="-514350">
              <a:buFont typeface="+mj-lt"/>
              <a:buAutoNum type="arabicPeriod" startAt="2"/>
              <a:tabLst>
                <a:tab pos="914400" algn="l"/>
              </a:tabLst>
            </a:pPr>
            <a:r>
              <a:rPr lang="en-US" dirty="0" err="1" smtClean="0"/>
              <a:t>Letak</a:t>
            </a:r>
            <a:r>
              <a:rPr lang="en-US" dirty="0" smtClean="0"/>
              <a:t> text (</a:t>
            </a:r>
            <a:r>
              <a:rPr lang="en-US" dirty="0" err="1" smtClean="0"/>
              <a:t>aligment</a:t>
            </a:r>
            <a:r>
              <a:rPr lang="en-US" dirty="0" smtClean="0"/>
              <a:t> text)</a:t>
            </a:r>
            <a:endParaRPr lang="en-US" dirty="0" smtClean="0"/>
          </a:p>
          <a:p>
            <a:pPr marL="514350" indent="-6350">
              <a:tabLst>
                <a:tab pos="914400" algn="l"/>
              </a:tabLst>
            </a:pPr>
            <a:r>
              <a:rPr lang="en-US" dirty="0" smtClean="0"/>
              <a:t> 	Blok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labelnya</a:t>
            </a:r>
            <a:endParaRPr lang="en-US" dirty="0" smtClean="0"/>
          </a:p>
          <a:p>
            <a:pPr marL="514350" indent="-6350">
              <a:tabLst>
                <a:tab pos="914400" algn="l"/>
              </a:tabLst>
            </a:pPr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aktifkan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cell </a:t>
            </a:r>
            <a:r>
              <a:rPr lang="en-US" dirty="0" err="1" smtClean="0"/>
              <a:t>aligment</a:t>
            </a:r>
            <a:endParaRPr lang="en-US" dirty="0" smtClean="0"/>
          </a:p>
          <a:p>
            <a:pPr marL="514350" indent="-6350">
              <a:tabLst>
                <a:tab pos="914400" algn="l"/>
              </a:tabLst>
            </a:pPr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lphaUcPeriod" startAt="7"/>
            </a:pP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655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rumus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fungsi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menjumlahkan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suatu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menghitung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nilai</a:t>
                      </a:r>
                      <a:r>
                        <a:rPr lang="en-US" baseline="0" dirty="0" smtClean="0"/>
                        <a:t> rata2 </a:t>
                      </a:r>
                      <a:r>
                        <a:rPr lang="en-US" baseline="0" dirty="0" err="1" smtClean="0"/>
                        <a:t>suatu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menghitung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banyaknya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mencari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terbesar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suatu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mencari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terkecil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suatu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mengalikan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suatu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119</TotalTime>
  <Words>167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Manipulasi tabel</vt:lpstr>
      <vt:lpstr>Membuat tabel</vt:lpstr>
      <vt:lpstr>Menyisipkan tabel</vt:lpstr>
      <vt:lpstr>Menghapus sel, baris, kolom dan tabel</vt:lpstr>
      <vt:lpstr>Menggabung dan membagi sel</vt:lpstr>
      <vt:lpstr>Konversi tabel</vt:lpstr>
      <vt:lpstr>Mengatur arah teks dan letak teks pada suatu tabel</vt:lpstr>
      <vt:lpstr>Mengolah angka dalam tabel</vt:lpstr>
    </vt:vector>
  </TitlesOfParts>
  <Company>sahata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Menyisipkan tabel</dc:title>
  <dc:creator>andris</dc:creator>
  <cp:lastModifiedBy>andris</cp:lastModifiedBy>
  <cp:revision>17</cp:revision>
  <dcterms:created xsi:type="dcterms:W3CDTF">2011-10-11T16:32:49Z</dcterms:created>
  <dcterms:modified xsi:type="dcterms:W3CDTF">2011-10-11T18:32:22Z</dcterms:modified>
</cp:coreProperties>
</file>