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2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1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0D4F6-7BB4-4937-88C5-8A0F2FB47395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8BFE-3EA6-4380-AA3E-E974F91CE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C78BFE-3EA6-4380-AA3E-E974F91CE5A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CDB210C-D67C-429F-A7C0-B57BA346F334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1191E5-AAEC-4EA5-85FD-E7CCC92C0D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lgerian" pitchFamily="82" charset="0"/>
              </a:rPr>
              <a:t>A n t r o p o l o g </a:t>
            </a:r>
            <a:r>
              <a:rPr lang="en-US" sz="6000" dirty="0" err="1" smtClean="0">
                <a:latin typeface="Algerian" pitchFamily="82" charset="0"/>
              </a:rPr>
              <a:t>i</a:t>
            </a:r>
            <a:endParaRPr lang="en-US" sz="60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7620000" cy="2209800"/>
          </a:xfrm>
        </p:spPr>
        <p:txBody>
          <a:bodyPr>
            <a:normAutofit lnSpcReduction="10000"/>
          </a:bodyPr>
          <a:lstStyle/>
          <a:p>
            <a:pPr algn="r"/>
            <a:endParaRPr lang="en-US" sz="3600" b="1" dirty="0" smtClean="0">
              <a:latin typeface="Castellar" pitchFamily="18" charset="0"/>
            </a:endParaRPr>
          </a:p>
          <a:p>
            <a:pPr algn="r"/>
            <a:r>
              <a:rPr lang="en-US" sz="2800" b="1" dirty="0" err="1" smtClean="0">
                <a:latin typeface="Castellar" pitchFamily="18" charset="0"/>
              </a:rPr>
              <a:t>Pertemuan</a:t>
            </a:r>
            <a:r>
              <a:rPr lang="en-US" sz="2800" b="1" dirty="0" smtClean="0">
                <a:latin typeface="Castellar" pitchFamily="18" charset="0"/>
              </a:rPr>
              <a:t> </a:t>
            </a:r>
            <a:r>
              <a:rPr lang="en-US" sz="2800" b="1" dirty="0" err="1" smtClean="0">
                <a:latin typeface="Castellar" pitchFamily="18" charset="0"/>
              </a:rPr>
              <a:t>ke</a:t>
            </a:r>
            <a:r>
              <a:rPr lang="en-US" sz="2800" b="1" dirty="0" smtClean="0">
                <a:latin typeface="Castellar" pitchFamily="18" charset="0"/>
              </a:rPr>
              <a:t> -2</a:t>
            </a:r>
          </a:p>
          <a:p>
            <a:pPr algn="r"/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stellar" pitchFamily="18" charset="0"/>
              </a:rPr>
              <a:t>Ruang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stellar" pitchFamily="18" charset="0"/>
              </a:rPr>
              <a:t>lingkup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Castellar" pitchFamily="18" charset="0"/>
              </a:rPr>
              <a:t>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Castellar" pitchFamily="18" charset="0"/>
              </a:rPr>
              <a:t>antropologi</a:t>
            </a:r>
            <a:endParaRPr lang="en-US" sz="3600" b="1" dirty="0">
              <a:solidFill>
                <a:schemeClr val="accent5">
                  <a:lumMod val="50000"/>
                </a:schemeClr>
              </a:solidFill>
              <a:latin typeface="Castellar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en-US" sz="6600" dirty="0" err="1" smtClean="0">
                <a:latin typeface="Algerian" pitchFamily="82" charset="0"/>
              </a:rPr>
              <a:t>Sekian</a:t>
            </a:r>
            <a:r>
              <a:rPr lang="en-US" sz="6600" dirty="0" smtClean="0">
                <a:latin typeface="Algerian" pitchFamily="82" charset="0"/>
              </a:rPr>
              <a:t> </a:t>
            </a:r>
          </a:p>
          <a:p>
            <a:pPr algn="r">
              <a:buNone/>
            </a:pPr>
            <a:endParaRPr lang="en-US" sz="6600" dirty="0" smtClean="0">
              <a:latin typeface="Algerian" pitchFamily="82" charset="0"/>
            </a:endParaRPr>
          </a:p>
          <a:p>
            <a:pPr algn="r">
              <a:buNone/>
            </a:pPr>
            <a:r>
              <a:rPr lang="en-US" sz="6600" dirty="0" smtClean="0">
                <a:latin typeface="Algerian" pitchFamily="82" charset="0"/>
              </a:rPr>
              <a:t>&amp; </a:t>
            </a:r>
          </a:p>
          <a:p>
            <a:pPr algn="r">
              <a:buNone/>
            </a:pPr>
            <a:endParaRPr lang="en-US" sz="6600" dirty="0" smtClean="0">
              <a:latin typeface="Algerian" pitchFamily="82" charset="0"/>
            </a:endParaRPr>
          </a:p>
          <a:p>
            <a:pPr algn="r">
              <a:buNone/>
            </a:pPr>
            <a:r>
              <a:rPr lang="en-US" sz="6600" dirty="0" err="1" smtClean="0">
                <a:latin typeface="Algerian" pitchFamily="82" charset="0"/>
              </a:rPr>
              <a:t>Terima</a:t>
            </a:r>
            <a:r>
              <a:rPr lang="en-US" sz="6600" dirty="0" smtClean="0">
                <a:latin typeface="Algerian" pitchFamily="82" charset="0"/>
              </a:rPr>
              <a:t> </a:t>
            </a:r>
            <a:r>
              <a:rPr lang="en-US" sz="6600" dirty="0" err="1" smtClean="0">
                <a:latin typeface="Algerian" pitchFamily="82" charset="0"/>
              </a:rPr>
              <a:t>kasih</a:t>
            </a:r>
            <a:endParaRPr lang="en-US" sz="6600" dirty="0">
              <a:latin typeface="Algerian" pitchFamily="82" charset="0"/>
            </a:endParaRPr>
          </a:p>
        </p:txBody>
      </p:sp>
      <p:pic>
        <p:nvPicPr>
          <p:cNvPr id="4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5715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1.Pengertian </a:t>
            </a:r>
            <a:r>
              <a:rPr lang="en-US" b="1" dirty="0" err="1" smtClean="0"/>
              <a:t>Antropologi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/>
          <a:lstStyle/>
          <a:p>
            <a:r>
              <a:rPr lang="en-US" b="1" dirty="0" err="1" smtClean="0"/>
              <a:t>Koentjaraningrat</a:t>
            </a:r>
            <a:r>
              <a:rPr lang="en-US" b="1" dirty="0" smtClean="0"/>
              <a:t>, </a:t>
            </a:r>
          </a:p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i="1" dirty="0" err="1" smtClean="0"/>
              <a:t>antropos</a:t>
            </a:r>
            <a:r>
              <a:rPr lang="en-US" i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R. Benedict, </a:t>
            </a:r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yang </a:t>
            </a:r>
            <a:r>
              <a:rPr lang="en-US" dirty="0" err="1" smtClean="0"/>
              <a:t>m,empelajari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Perhatiannya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badani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tradisi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04800"/>
            <a:ext cx="749808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Dari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Antropoogi</a:t>
            </a:r>
            <a:r>
              <a:rPr lang="en-US" dirty="0" smtClean="0"/>
              <a:t>,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segi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   1)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bioplogi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2)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mahluk</a:t>
            </a:r>
            <a:r>
              <a:rPr lang="en-US" dirty="0" smtClean="0"/>
              <a:t> </a:t>
            </a:r>
            <a:r>
              <a:rPr lang="en-US" dirty="0" err="1" smtClean="0"/>
              <a:t>sosio-budaya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antropologi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melihatnya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holistik</a:t>
            </a:r>
            <a:r>
              <a:rPr lang="en-US" dirty="0" smtClean="0"/>
              <a:t> (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yang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bio-</a:t>
            </a:r>
            <a:r>
              <a:rPr lang="en-US" dirty="0" err="1" smtClean="0"/>
              <a:t>sisial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2.Fase </a:t>
            </a:r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smtClean="0"/>
              <a:t>   </a:t>
            </a:r>
            <a:r>
              <a:rPr lang="en-US" b="1" dirty="0" err="1" smtClean="0"/>
              <a:t>Ilmu</a:t>
            </a:r>
            <a:r>
              <a:rPr lang="en-US" b="1" dirty="0" smtClean="0"/>
              <a:t> </a:t>
            </a:r>
            <a:r>
              <a:rPr lang="en-US" b="1" dirty="0" err="1" smtClean="0"/>
              <a:t>Antropologi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3962400"/>
          </a:xfrm>
        </p:spPr>
        <p:txBody>
          <a:bodyPr>
            <a:no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4000" dirty="0" err="1" smtClean="0"/>
              <a:t>Fase</a:t>
            </a:r>
            <a:r>
              <a:rPr lang="en-US" sz="4000" dirty="0" smtClean="0"/>
              <a:t> </a:t>
            </a:r>
            <a:r>
              <a:rPr lang="en-US" sz="4000" dirty="0" err="1" smtClean="0"/>
              <a:t>pertama</a:t>
            </a:r>
            <a:r>
              <a:rPr lang="en-US" sz="4000" dirty="0" smtClean="0"/>
              <a:t> </a:t>
            </a:r>
            <a:r>
              <a:rPr lang="en-US" sz="4000" dirty="0" err="1" smtClean="0"/>
              <a:t>sebelum</a:t>
            </a:r>
            <a:r>
              <a:rPr lang="en-US" sz="4000" dirty="0" smtClean="0"/>
              <a:t>, </a:t>
            </a:r>
            <a:r>
              <a:rPr lang="en-US" sz="4000" dirty="0" err="1" smtClean="0"/>
              <a:t>sebelum</a:t>
            </a:r>
            <a:r>
              <a:rPr lang="en-US" sz="4000" dirty="0" smtClean="0"/>
              <a:t> 1800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4000" dirty="0" err="1" smtClean="0"/>
              <a:t>Fase</a:t>
            </a:r>
            <a:r>
              <a:rPr lang="en-US" sz="4000" dirty="0" smtClean="0"/>
              <a:t> </a:t>
            </a:r>
            <a:r>
              <a:rPr lang="en-US" sz="4000" dirty="0" err="1" smtClean="0"/>
              <a:t>kedua</a:t>
            </a:r>
            <a:r>
              <a:rPr lang="en-US" sz="4000" dirty="0" smtClean="0"/>
              <a:t>, </a:t>
            </a:r>
            <a:r>
              <a:rPr lang="en-US" sz="4000" dirty="0" err="1" smtClean="0"/>
              <a:t>pertengahan</a:t>
            </a:r>
            <a:r>
              <a:rPr lang="en-US" sz="4000" dirty="0" smtClean="0"/>
              <a:t> </a:t>
            </a:r>
            <a:r>
              <a:rPr lang="en-US" sz="4000" dirty="0" err="1" smtClean="0"/>
              <a:t>abad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 19</a:t>
            </a:r>
          </a:p>
          <a:p>
            <a:r>
              <a:rPr lang="en-US" sz="4000" dirty="0" err="1" smtClean="0"/>
              <a:t>Fase</a:t>
            </a:r>
            <a:r>
              <a:rPr lang="en-US" sz="4000" dirty="0" smtClean="0"/>
              <a:t> </a:t>
            </a:r>
            <a:r>
              <a:rPr lang="en-US" sz="4000" dirty="0" err="1" smtClean="0"/>
              <a:t>ketiga</a:t>
            </a:r>
            <a:r>
              <a:rPr lang="en-US" sz="4000" dirty="0" smtClean="0"/>
              <a:t>, </a:t>
            </a:r>
            <a:r>
              <a:rPr lang="en-US" sz="4000" dirty="0" err="1" smtClean="0"/>
              <a:t>Permulaan</a:t>
            </a:r>
            <a:r>
              <a:rPr lang="en-US" sz="4000" dirty="0" smtClean="0"/>
              <a:t> </a:t>
            </a:r>
            <a:r>
              <a:rPr lang="en-US" sz="4000" dirty="0" err="1" smtClean="0"/>
              <a:t>abad</a:t>
            </a:r>
            <a:r>
              <a:rPr lang="en-US" sz="4000" dirty="0" smtClean="0"/>
              <a:t> </a:t>
            </a:r>
            <a:r>
              <a:rPr lang="en-US" sz="4000" dirty="0" err="1" smtClean="0"/>
              <a:t>ke</a:t>
            </a:r>
            <a:r>
              <a:rPr lang="en-US" sz="4000" dirty="0" smtClean="0"/>
              <a:t> 20</a:t>
            </a:r>
          </a:p>
          <a:p>
            <a:r>
              <a:rPr lang="fi-FI" sz="4000" dirty="0" smtClean="0"/>
              <a:t>Fase keempat, Sesudah thn 1930an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it-IT" b="1" dirty="0" smtClean="0"/>
              <a:t>3</a:t>
            </a:r>
            <a:r>
              <a:rPr lang="it-IT" b="1" dirty="0" smtClean="0"/>
              <a:t>.Ilmu-ilmu </a:t>
            </a:r>
            <a:r>
              <a:rPr lang="it-IT" b="1" dirty="0" smtClean="0"/>
              <a:t>bagian dari antropologi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66888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1)Antropologi </a:t>
            </a:r>
            <a:r>
              <a:rPr lang="it-IT" b="1" dirty="0" smtClean="0">
                <a:solidFill>
                  <a:schemeClr val="accent5">
                    <a:lumMod val="75000"/>
                  </a:schemeClr>
                </a:solidFill>
              </a:rPr>
              <a:t>Fisik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Dilihat dari lapangan penyelidikannya, antropologi fisik terpecah dalam cabang ilmu yang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kecil,yaitu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Paleontologi primat: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Evolusi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manusia: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Antropometri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Somatologi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Antropologi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rasial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Studi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perbandingan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pertumbuhan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organik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antropologi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konstitusionil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Ilmu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genetik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2)</a:t>
            </a:r>
            <a:r>
              <a:rPr lang="en-US" sz="3200" b="1" dirty="0" err="1" smtClean="0"/>
              <a:t>Antropologi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Budaya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Antropologi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budaya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ini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menurut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Harsojo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terpecah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4 sub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disiplin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yaitu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lvl="0"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(1)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Archeologi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Prasejarah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(2)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Antropologi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Linguistik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(3)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Etnologi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(4)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Kebudayaan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dan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</a:rPr>
              <a:t>Kepribadian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>
              <a:buNone/>
            </a:pPr>
            <a:endParaRPr 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8080" cy="1143000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/>
              <a:t>4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Metode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ilmiah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antropologi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1)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Pengumpulan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</a:rPr>
              <a:t>fakta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dilapangan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(field work)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lvl="0"/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dilaboratorium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Penelitian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dalam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perpustakaan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2)Penentuan </a:t>
            </a:r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ciri-ciri umum dan </a:t>
            </a:r>
            <a:r>
              <a:rPr lang="it-IT" sz="3200" b="1" dirty="0" smtClean="0">
                <a:solidFill>
                  <a:schemeClr val="accent5">
                    <a:lumMod val="75000"/>
                  </a:schemeClr>
                </a:solidFill>
              </a:rPr>
              <a:t>sistem</a:t>
            </a: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3)</a:t>
            </a:r>
            <a:r>
              <a:rPr lang="en-US" sz="3200" b="1" dirty="0" err="1" smtClean="0">
                <a:solidFill>
                  <a:schemeClr val="accent5">
                    <a:lumMod val="75000"/>
                  </a:schemeClr>
                </a:solidFill>
              </a:rPr>
              <a:t>Verifikasi</a:t>
            </a:r>
            <a:endParaRPr lang="en-US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365760" lvl="1" indent="-283464">
              <a:spcBef>
                <a:spcPts val="600"/>
              </a:spcBef>
              <a:buSzPct val="80000"/>
              <a:buNone/>
            </a:pPr>
            <a:endParaRPr lang="en-US" sz="32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3810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Hubungan</a:t>
            </a:r>
            <a:r>
              <a:rPr lang="en-US" b="1" dirty="0" smtClean="0"/>
              <a:t> </a:t>
            </a:r>
            <a:r>
              <a:rPr lang="en-US" b="1" dirty="0" err="1" smtClean="0"/>
              <a:t>antropologi</a:t>
            </a:r>
            <a:r>
              <a:rPr lang="en-US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 smtClean="0"/>
              <a:t>  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ilmu</a:t>
            </a:r>
            <a:r>
              <a:rPr lang="en-US" b="1" dirty="0" smtClean="0"/>
              <a:t> lain.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1828800"/>
            <a:ext cx="3669792" cy="4343400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err="1" smtClean="0"/>
              <a:t>Sosiologi</a:t>
            </a:r>
            <a:endParaRPr lang="en-US" dirty="0" smtClean="0"/>
          </a:p>
          <a:p>
            <a:pPr algn="r"/>
            <a:r>
              <a:rPr lang="en-US" dirty="0" err="1" smtClean="0"/>
              <a:t>Psycologi</a:t>
            </a:r>
            <a:endParaRPr lang="en-US" dirty="0" smtClean="0"/>
          </a:p>
          <a:p>
            <a:pPr algn="r"/>
            <a:r>
              <a:rPr lang="en-US" dirty="0" err="1" smtClean="0"/>
              <a:t>Arkeologi</a:t>
            </a:r>
            <a:endParaRPr lang="en-US" dirty="0" smtClean="0"/>
          </a:p>
          <a:p>
            <a:pPr algn="r"/>
            <a:r>
              <a:rPr lang="en-US" dirty="0" err="1" smtClean="0"/>
              <a:t>Sejarah</a:t>
            </a:r>
            <a:endParaRPr lang="en-US" dirty="0" smtClean="0"/>
          </a:p>
          <a:p>
            <a:pPr algn="r"/>
            <a:r>
              <a:rPr lang="en-US" dirty="0" err="1" smtClean="0"/>
              <a:t>Geografi</a:t>
            </a:r>
            <a:endParaRPr lang="en-US" dirty="0" smtClean="0"/>
          </a:p>
          <a:p>
            <a:pPr algn="r"/>
            <a:r>
              <a:rPr lang="en-US" dirty="0" err="1" smtClean="0"/>
              <a:t>Ekonomi</a:t>
            </a:r>
            <a:endParaRPr lang="en-US" dirty="0" smtClean="0"/>
          </a:p>
          <a:p>
            <a:pPr algn="r"/>
            <a:r>
              <a:rPr lang="en-US" dirty="0" err="1" smtClean="0"/>
              <a:t>Hayat</a:t>
            </a:r>
            <a:endParaRPr lang="en-US" dirty="0" smtClean="0"/>
          </a:p>
          <a:p>
            <a:pPr algn="r"/>
            <a:r>
              <a:rPr lang="en-US" dirty="0" err="1" smtClean="0"/>
              <a:t>Politik</a:t>
            </a:r>
            <a:endParaRPr lang="en-US" dirty="0" smtClean="0"/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217</TotalTime>
  <Words>286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A n t r o p o l o g i</vt:lpstr>
      <vt:lpstr>1.Pengertian Antropologi</vt:lpstr>
      <vt:lpstr>Slide 3</vt:lpstr>
      <vt:lpstr>Slide 4</vt:lpstr>
      <vt:lpstr>2.Fase perkembangan      Ilmu Antropologi</vt:lpstr>
      <vt:lpstr>3.Ilmu-ilmu bagian dari antropologi</vt:lpstr>
      <vt:lpstr>2)Antropologi Budaya</vt:lpstr>
      <vt:lpstr>4. Metode ilmiah dari antropologi</vt:lpstr>
      <vt:lpstr>5. Hubungan antropologi      dengan ilmu lain.</vt:lpstr>
      <vt:lpstr>Slide 10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KEBUDAYAAN</dc:title>
  <dc:creator>Universitas Komputer Indonesia</dc:creator>
  <cp:lastModifiedBy>Universitas Komputer Indonesia</cp:lastModifiedBy>
  <cp:revision>45</cp:revision>
  <dcterms:created xsi:type="dcterms:W3CDTF">2009-12-01T12:25:09Z</dcterms:created>
  <dcterms:modified xsi:type="dcterms:W3CDTF">2009-12-09T09:12:54Z</dcterms:modified>
</cp:coreProperties>
</file>