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DE4E-5F9F-480E-B327-50CBE50BDF97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A9F6-8DB8-45E3-AFA0-07C5104FA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DE4E-5F9F-480E-B327-50CBE50BDF97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A9F6-8DB8-45E3-AFA0-07C5104FA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DE4E-5F9F-480E-B327-50CBE50BDF97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A9F6-8DB8-45E3-AFA0-07C5104FA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DE4E-5F9F-480E-B327-50CBE50BDF97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A9F6-8DB8-45E3-AFA0-07C5104FA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DE4E-5F9F-480E-B327-50CBE50BDF97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A9F6-8DB8-45E3-AFA0-07C5104FA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DE4E-5F9F-480E-B327-50CBE50BDF97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A9F6-8DB8-45E3-AFA0-07C5104FA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DE4E-5F9F-480E-B327-50CBE50BDF97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A9F6-8DB8-45E3-AFA0-07C5104FA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DE4E-5F9F-480E-B327-50CBE50BDF97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A9F6-8DB8-45E3-AFA0-07C5104FA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DE4E-5F9F-480E-B327-50CBE50BDF97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A9F6-8DB8-45E3-AFA0-07C5104FA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DE4E-5F9F-480E-B327-50CBE50BDF97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A9F6-8DB8-45E3-AFA0-07C5104FA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DDE4E-5F9F-480E-B327-50CBE50BDF97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0A9F6-8DB8-45E3-AFA0-07C5104FA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DDE4E-5F9F-480E-B327-50CBE50BDF97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0A9F6-8DB8-45E3-AFA0-07C5104FAA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Gergaji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Pembesar</a:t>
            </a:r>
            <a:r>
              <a:rPr lang="en-US" dirty="0" smtClean="0"/>
              <a:t> </a:t>
            </a:r>
            <a:r>
              <a:rPr lang="en-US" dirty="0" err="1" smtClean="0"/>
              <a:t>Lubang</a:t>
            </a:r>
            <a:r>
              <a:rPr lang="en-US" dirty="0" smtClean="0"/>
              <a:t> (</a:t>
            </a:r>
            <a:r>
              <a:rPr lang="en-US" i="1" dirty="0" smtClean="0"/>
              <a:t>Broaching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Gergaji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	1. </a:t>
            </a:r>
            <a:r>
              <a:rPr lang="en-US" dirty="0" err="1" smtClean="0"/>
              <a:t>Gergaji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2.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gergaji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- </a:t>
            </a:r>
            <a:r>
              <a:rPr lang="en-US" dirty="0" err="1" smtClean="0"/>
              <a:t>gergaji</a:t>
            </a:r>
            <a:r>
              <a:rPr lang="en-US" dirty="0" smtClean="0"/>
              <a:t> </a:t>
            </a:r>
            <a:r>
              <a:rPr lang="en-US" dirty="0" err="1" smtClean="0"/>
              <a:t>ulak</a:t>
            </a:r>
            <a:r>
              <a:rPr lang="en-US" dirty="0" smtClean="0"/>
              <a:t> </a:t>
            </a:r>
            <a:r>
              <a:rPr lang="en-US" dirty="0" err="1" smtClean="0"/>
              <a:t>alik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		- </a:t>
            </a:r>
            <a:r>
              <a:rPr lang="en-US" dirty="0" err="1" smtClean="0"/>
              <a:t>horisontal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- </a:t>
            </a:r>
            <a:r>
              <a:rPr lang="en-US" dirty="0" err="1" smtClean="0"/>
              <a:t>vertikal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- </a:t>
            </a:r>
            <a:r>
              <a:rPr lang="en-US" dirty="0" err="1" smtClean="0"/>
              <a:t>gergaji</a:t>
            </a:r>
            <a:r>
              <a:rPr lang="en-US" dirty="0" smtClean="0"/>
              <a:t> </a:t>
            </a:r>
            <a:r>
              <a:rPr lang="en-US" dirty="0" err="1" smtClean="0"/>
              <a:t>bulat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- </a:t>
            </a:r>
            <a:r>
              <a:rPr lang="en-US" dirty="0" err="1" smtClean="0"/>
              <a:t>gergaji</a:t>
            </a:r>
            <a:r>
              <a:rPr lang="en-US" dirty="0" smtClean="0"/>
              <a:t> </a:t>
            </a:r>
            <a:r>
              <a:rPr lang="en-US" dirty="0" err="1" smtClean="0"/>
              <a:t>sabuk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Gergaji</a:t>
            </a:r>
            <a:r>
              <a:rPr lang="en-US" dirty="0" smtClean="0"/>
              <a:t> </a:t>
            </a:r>
            <a:r>
              <a:rPr lang="en-US" dirty="0" err="1" smtClean="0"/>
              <a:t>Ulak</a:t>
            </a:r>
            <a:r>
              <a:rPr lang="en-US" dirty="0" smtClean="0"/>
              <a:t> </a:t>
            </a:r>
            <a:r>
              <a:rPr lang="en-US" dirty="0" err="1" smtClean="0"/>
              <a:t>Alik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71546"/>
            <a:ext cx="8258204" cy="2828931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 smtClean="0"/>
              <a:t>Digerakkan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engkol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hidrolis</a:t>
            </a:r>
            <a:endParaRPr lang="en-US" dirty="0" smtClean="0"/>
          </a:p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hantaran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hantaran</a:t>
            </a:r>
            <a:r>
              <a:rPr lang="en-US" dirty="0" smtClean="0"/>
              <a:t> </a:t>
            </a:r>
            <a:r>
              <a:rPr lang="en-US" dirty="0" err="1" smtClean="0"/>
              <a:t>positif</a:t>
            </a:r>
            <a:r>
              <a:rPr lang="en-US" dirty="0" smtClean="0"/>
              <a:t>: </a:t>
            </a:r>
            <a:r>
              <a:rPr lang="en-US" dirty="0" err="1" smtClean="0"/>
              <a:t>kedalaman</a:t>
            </a:r>
            <a:r>
              <a:rPr lang="en-US" dirty="0" smtClean="0"/>
              <a:t> </a:t>
            </a:r>
            <a:r>
              <a:rPr lang="en-US" dirty="0" err="1" smtClean="0"/>
              <a:t>pemotongan</a:t>
            </a:r>
            <a:r>
              <a:rPr lang="en-US" dirty="0" smtClean="0"/>
              <a:t> yang </a:t>
            </a:r>
            <a:r>
              <a:rPr lang="en-US" dirty="0" err="1" smtClean="0"/>
              <a:t>pasti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pisau</a:t>
            </a:r>
            <a:r>
              <a:rPr lang="en-US" dirty="0" smtClean="0"/>
              <a:t> </a:t>
            </a:r>
            <a:r>
              <a:rPr lang="en-US" dirty="0" err="1" smtClean="0"/>
              <a:t>gergaji</a:t>
            </a:r>
            <a:r>
              <a:rPr lang="en-US" dirty="0" smtClean="0"/>
              <a:t> </a:t>
            </a:r>
            <a:r>
              <a:rPr lang="en-US" dirty="0" err="1" smtClean="0"/>
              <a:t>bervariasi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banyaknya</a:t>
            </a:r>
            <a:r>
              <a:rPr lang="en-US" dirty="0" smtClean="0"/>
              <a:t> </a:t>
            </a:r>
            <a:r>
              <a:rPr lang="en-US" dirty="0" err="1" smtClean="0"/>
              <a:t>gigi</a:t>
            </a:r>
            <a:r>
              <a:rPr lang="en-US" dirty="0" smtClean="0"/>
              <a:t> yang </a:t>
            </a:r>
            <a:r>
              <a:rPr lang="en-US" dirty="0" err="1" smtClean="0"/>
              <a:t>bersinggungan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hantaran</a:t>
            </a:r>
            <a:r>
              <a:rPr lang="en-US" dirty="0" smtClean="0"/>
              <a:t>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seragam</a:t>
            </a:r>
            <a:r>
              <a:rPr lang="en-US" dirty="0" smtClean="0"/>
              <a:t>: </a:t>
            </a:r>
            <a:r>
              <a:rPr lang="en-US" dirty="0" err="1" smtClean="0"/>
              <a:t>tekanan</a:t>
            </a:r>
            <a:r>
              <a:rPr lang="en-US" dirty="0" smtClean="0"/>
              <a:t> </a:t>
            </a:r>
            <a:r>
              <a:rPr lang="en-US" dirty="0" err="1" smtClean="0"/>
              <a:t>konstan</a:t>
            </a:r>
            <a:r>
              <a:rPr lang="en-US" dirty="0" smtClean="0"/>
              <a:t> </a:t>
            </a:r>
            <a:r>
              <a:rPr lang="en-US" dirty="0" err="1" smtClean="0"/>
              <a:t>sepanjang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banyaknya</a:t>
            </a:r>
            <a:r>
              <a:rPr lang="en-US" dirty="0" smtClean="0"/>
              <a:t> </a:t>
            </a:r>
            <a:r>
              <a:rPr lang="en-US" dirty="0" err="1" smtClean="0"/>
              <a:t>gigi</a:t>
            </a:r>
            <a:r>
              <a:rPr lang="en-US" dirty="0" smtClean="0"/>
              <a:t> </a:t>
            </a:r>
            <a:r>
              <a:rPr lang="en-US" dirty="0" err="1" smtClean="0"/>
              <a:t>pisau</a:t>
            </a:r>
            <a:r>
              <a:rPr lang="en-US" dirty="0" smtClean="0"/>
              <a:t> </a:t>
            </a:r>
            <a:r>
              <a:rPr lang="en-US" dirty="0" err="1" smtClean="0"/>
              <a:t>gergaji</a:t>
            </a:r>
            <a:r>
              <a:rPr lang="en-US" dirty="0" smtClean="0"/>
              <a:t> yang </a:t>
            </a:r>
            <a:r>
              <a:rPr lang="en-US" dirty="0" err="1" smtClean="0"/>
              <a:t>menyinggung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 smtClean="0"/>
          </a:p>
          <a:p>
            <a:r>
              <a:rPr lang="en-US" dirty="0" err="1" smtClean="0"/>
              <a:t>Gerak</a:t>
            </a:r>
            <a:r>
              <a:rPr lang="en-US" dirty="0" smtClean="0"/>
              <a:t> </a:t>
            </a:r>
            <a:r>
              <a:rPr lang="en-US" dirty="0" err="1" smtClean="0"/>
              <a:t>potong</a:t>
            </a:r>
            <a:r>
              <a:rPr lang="en-US" dirty="0" smtClean="0"/>
              <a:t> 50%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balik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potong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4143356"/>
            <a:ext cx="691343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Pisau</a:t>
            </a:r>
            <a:r>
              <a:rPr lang="en-US" dirty="0" smtClean="0"/>
              <a:t> </a:t>
            </a:r>
            <a:r>
              <a:rPr lang="en-US" dirty="0" err="1" smtClean="0"/>
              <a:t>Gergaji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000108"/>
            <a:ext cx="4929222" cy="5643602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Konstruksi</a:t>
            </a:r>
            <a:r>
              <a:rPr lang="en-US" dirty="0" smtClean="0"/>
              <a:t> </a:t>
            </a:r>
            <a:r>
              <a:rPr lang="en-US" dirty="0" err="1" smtClean="0"/>
              <a:t>gigi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pisau</a:t>
            </a:r>
            <a:r>
              <a:rPr lang="en-US" dirty="0" smtClean="0"/>
              <a:t> </a:t>
            </a:r>
            <a:r>
              <a:rPr lang="en-US" dirty="0" err="1" smtClean="0"/>
              <a:t>gergaji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1. </a:t>
            </a:r>
            <a:r>
              <a:rPr lang="en-US" dirty="0" err="1" smtClean="0"/>
              <a:t>Gigi</a:t>
            </a:r>
            <a:r>
              <a:rPr lang="en-US" dirty="0" smtClean="0"/>
              <a:t> </a:t>
            </a:r>
            <a:r>
              <a:rPr lang="en-US" dirty="0" err="1" smtClean="0"/>
              <a:t>lurus</a:t>
            </a:r>
            <a:r>
              <a:rPr lang="en-US" dirty="0" smtClean="0"/>
              <a:t>	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2. </a:t>
            </a:r>
            <a:r>
              <a:rPr lang="en-US" dirty="0" err="1" smtClean="0"/>
              <a:t>Gigi</a:t>
            </a:r>
            <a:r>
              <a:rPr lang="en-US" dirty="0" smtClean="0"/>
              <a:t> </a:t>
            </a:r>
            <a:r>
              <a:rPr lang="en-US" dirty="0" err="1" smtClean="0"/>
              <a:t>pemotongan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3. </a:t>
            </a:r>
            <a:r>
              <a:rPr lang="en-US" dirty="0" err="1" smtClean="0"/>
              <a:t>Gigi</a:t>
            </a:r>
            <a:r>
              <a:rPr lang="en-US" dirty="0" smtClean="0"/>
              <a:t> </a:t>
            </a:r>
            <a:r>
              <a:rPr lang="en-US" dirty="0" err="1" smtClean="0"/>
              <a:t>loncat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penyetelan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1. </a:t>
            </a:r>
            <a:r>
              <a:rPr lang="en-US" dirty="0" err="1" smtClean="0"/>
              <a:t>setelan</a:t>
            </a:r>
            <a:r>
              <a:rPr lang="en-US" dirty="0" smtClean="0"/>
              <a:t> </a:t>
            </a:r>
            <a:r>
              <a:rPr lang="en-US" dirty="0" err="1" smtClean="0"/>
              <a:t>lurus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setelan</a:t>
            </a:r>
            <a:r>
              <a:rPr lang="en-US" dirty="0" smtClean="0"/>
              <a:t> </a:t>
            </a:r>
            <a:r>
              <a:rPr lang="en-US" dirty="0" err="1" smtClean="0"/>
              <a:t>gigi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gigi</a:t>
            </a:r>
            <a:r>
              <a:rPr lang="en-US" dirty="0" smtClean="0"/>
              <a:t> </a:t>
            </a:r>
            <a:r>
              <a:rPr lang="en-US" dirty="0" err="1" smtClean="0"/>
              <a:t>berikutnya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kuningan</a:t>
            </a:r>
            <a:r>
              <a:rPr lang="en-US" dirty="0" smtClean="0"/>
              <a:t>, </a:t>
            </a:r>
            <a:r>
              <a:rPr lang="en-US" dirty="0" err="1" smtClean="0"/>
              <a:t>tembaga</a:t>
            </a:r>
            <a:r>
              <a:rPr lang="en-US" dirty="0" smtClean="0"/>
              <a:t>, </a:t>
            </a:r>
            <a:r>
              <a:rPr lang="en-US" dirty="0" err="1" smtClean="0"/>
              <a:t>plastik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2. </a:t>
            </a:r>
            <a:r>
              <a:rPr lang="en-US" dirty="0" err="1" smtClean="0"/>
              <a:t>setelan</a:t>
            </a:r>
            <a:r>
              <a:rPr lang="en-US" dirty="0" smtClean="0"/>
              <a:t> </a:t>
            </a:r>
            <a:r>
              <a:rPr lang="en-US" dirty="0" err="1" smtClean="0"/>
              <a:t>penggaruk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gigi</a:t>
            </a:r>
            <a:r>
              <a:rPr lang="en-US" dirty="0" smtClean="0"/>
              <a:t> </a:t>
            </a:r>
            <a:r>
              <a:rPr lang="en-US" dirty="0" err="1" smtClean="0"/>
              <a:t>lurus</a:t>
            </a:r>
            <a:r>
              <a:rPr lang="en-US" dirty="0" smtClean="0"/>
              <a:t> </a:t>
            </a:r>
            <a:r>
              <a:rPr lang="en-US" dirty="0" err="1" smtClean="0"/>
              <a:t>berselang</a:t>
            </a:r>
            <a:r>
              <a:rPr lang="en-US" dirty="0" smtClean="0"/>
              <a:t> </a:t>
            </a:r>
            <a:r>
              <a:rPr lang="en-US" dirty="0" err="1" smtClean="0"/>
              <a:t>seling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setelan</a:t>
            </a:r>
            <a:r>
              <a:rPr lang="en-US" dirty="0" smtClean="0"/>
              <a:t> </a:t>
            </a:r>
            <a:r>
              <a:rPr lang="en-US" dirty="0" err="1" smtClean="0"/>
              <a:t>gigi</a:t>
            </a:r>
            <a:r>
              <a:rPr lang="en-US" dirty="0" smtClean="0"/>
              <a:t> yang </a:t>
            </a:r>
            <a:r>
              <a:rPr lang="en-US" dirty="0" err="1" smtClean="0"/>
              <a:t>arahnya</a:t>
            </a:r>
            <a:r>
              <a:rPr lang="en-US" dirty="0" smtClean="0"/>
              <a:t> </a:t>
            </a:r>
            <a:r>
              <a:rPr lang="en-US" dirty="0" err="1" smtClean="0"/>
              <a:t>berlawanan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memotong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baja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3. </a:t>
            </a:r>
            <a:r>
              <a:rPr lang="en-US" dirty="0" err="1" smtClean="0"/>
              <a:t>setelan</a:t>
            </a:r>
            <a:r>
              <a:rPr lang="en-US" dirty="0" smtClean="0"/>
              <a:t> </a:t>
            </a:r>
            <a:r>
              <a:rPr lang="en-US" dirty="0" err="1" smtClean="0"/>
              <a:t>gelombang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pengaturan</a:t>
            </a:r>
            <a:r>
              <a:rPr lang="en-US" dirty="0" smtClean="0"/>
              <a:t> </a:t>
            </a:r>
            <a:r>
              <a:rPr lang="en-US" dirty="0" err="1" smtClean="0"/>
              <a:t>bergantian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setelan</a:t>
            </a:r>
            <a:r>
              <a:rPr lang="en-US" dirty="0" smtClean="0"/>
              <a:t> </a:t>
            </a:r>
            <a:r>
              <a:rPr lang="en-US" dirty="0" err="1" smtClean="0"/>
              <a:t>gigi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setelan</a:t>
            </a:r>
            <a:r>
              <a:rPr lang="en-US" dirty="0" smtClean="0"/>
              <a:t> </a:t>
            </a:r>
            <a:r>
              <a:rPr lang="en-US" dirty="0" err="1" smtClean="0"/>
              <a:t>gigi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kiri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memotong</a:t>
            </a:r>
            <a:r>
              <a:rPr lang="en-US" dirty="0" smtClean="0"/>
              <a:t> </a:t>
            </a:r>
            <a:r>
              <a:rPr lang="en-US" dirty="0" err="1" smtClean="0"/>
              <a:t>pipa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lembaran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tipis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000240"/>
            <a:ext cx="40386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Gergaji</a:t>
            </a:r>
            <a:r>
              <a:rPr lang="en-US" dirty="0" smtClean="0"/>
              <a:t> </a:t>
            </a:r>
            <a:r>
              <a:rPr lang="en-US" dirty="0" err="1" smtClean="0"/>
              <a:t>Bulat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1. </a:t>
            </a:r>
            <a:r>
              <a:rPr lang="en-US" dirty="0" err="1" smtClean="0"/>
              <a:t>Gergaji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bulat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2. </a:t>
            </a:r>
            <a:r>
              <a:rPr lang="en-US" dirty="0" err="1" smtClean="0"/>
              <a:t>Piringan</a:t>
            </a:r>
            <a:r>
              <a:rPr lang="en-US" dirty="0" smtClean="0"/>
              <a:t> </a:t>
            </a:r>
            <a:r>
              <a:rPr lang="en-US" dirty="0" err="1" smtClean="0"/>
              <a:t>gesek</a:t>
            </a:r>
            <a:r>
              <a:rPr lang="en-US" dirty="0" smtClean="0"/>
              <a:t> </a:t>
            </a:r>
            <a:r>
              <a:rPr lang="en-US" dirty="0" err="1" smtClean="0"/>
              <a:t>baja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3. </a:t>
            </a:r>
            <a:r>
              <a:rPr lang="en-US" dirty="0" err="1" smtClean="0"/>
              <a:t>Piringan</a:t>
            </a:r>
            <a:r>
              <a:rPr lang="en-US" dirty="0" smtClean="0"/>
              <a:t> </a:t>
            </a:r>
            <a:r>
              <a:rPr lang="en-US" dirty="0" err="1" smtClean="0"/>
              <a:t>amplas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Gergaji</a:t>
            </a:r>
            <a:r>
              <a:rPr lang="en-US" dirty="0" smtClean="0"/>
              <a:t> </a:t>
            </a:r>
            <a:r>
              <a:rPr lang="en-US" dirty="0" err="1" smtClean="0"/>
              <a:t>Sabuk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42984"/>
            <a:ext cx="8429684" cy="1000132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memotong</a:t>
            </a:r>
            <a:r>
              <a:rPr lang="en-US" dirty="0" smtClean="0"/>
              <a:t> </a:t>
            </a:r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en-US" dirty="0" err="1" smtClean="0"/>
              <a:t>lengkungan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143116"/>
            <a:ext cx="6286544" cy="4384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Pembesar</a:t>
            </a:r>
            <a:r>
              <a:rPr lang="en-US" dirty="0" smtClean="0"/>
              <a:t> </a:t>
            </a:r>
            <a:r>
              <a:rPr lang="en-US" dirty="0" err="1" smtClean="0"/>
              <a:t>Lubang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142984"/>
            <a:ext cx="8215370" cy="2786082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Memperbesar</a:t>
            </a:r>
            <a:r>
              <a:rPr lang="en-US" dirty="0" smtClean="0"/>
              <a:t> </a:t>
            </a:r>
            <a:r>
              <a:rPr lang="en-US" dirty="0" err="1" smtClean="0"/>
              <a:t>lubang</a:t>
            </a:r>
            <a:r>
              <a:rPr lang="en-US" dirty="0" smtClean="0"/>
              <a:t> (</a:t>
            </a:r>
            <a:r>
              <a:rPr lang="en-US" i="1" dirty="0" smtClean="0"/>
              <a:t>broaching</a:t>
            </a:r>
            <a:r>
              <a:rPr lang="en-US" dirty="0" smtClean="0"/>
              <a:t>)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pelepasan</a:t>
            </a:r>
            <a:r>
              <a:rPr lang="en-US" dirty="0" smtClean="0"/>
              <a:t> </a:t>
            </a:r>
            <a:r>
              <a:rPr lang="en-US" dirty="0" err="1" smtClean="0"/>
              <a:t>logam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pahat</a:t>
            </a:r>
            <a:r>
              <a:rPr lang="en-US" dirty="0" smtClean="0"/>
              <a:t> yang </a:t>
            </a:r>
            <a:r>
              <a:rPr lang="en-US" dirty="0" err="1" smtClean="0"/>
              <a:t>diperpanjang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sejumlah</a:t>
            </a:r>
            <a:r>
              <a:rPr lang="en-US" dirty="0" smtClean="0"/>
              <a:t> </a:t>
            </a:r>
            <a:r>
              <a:rPr lang="en-US" dirty="0" err="1" smtClean="0"/>
              <a:t>gigi</a:t>
            </a:r>
            <a:r>
              <a:rPr lang="en-US" dirty="0" smtClean="0"/>
              <a:t> </a:t>
            </a:r>
            <a:r>
              <a:rPr lang="en-US" dirty="0" err="1" smtClean="0"/>
              <a:t>berurutan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ukuran</a:t>
            </a:r>
            <a:r>
              <a:rPr lang="en-US" dirty="0" smtClean="0"/>
              <a:t> </a:t>
            </a:r>
            <a:r>
              <a:rPr lang="en-US" dirty="0" err="1" smtClean="0"/>
              <a:t>makin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memotong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jejak</a:t>
            </a:r>
            <a:r>
              <a:rPr lang="en-US" dirty="0" smtClean="0"/>
              <a:t> yang </a:t>
            </a:r>
            <a:r>
              <a:rPr lang="en-US" dirty="0" err="1" smtClean="0"/>
              <a:t>tetap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diselesaikan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langkah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, </a:t>
            </a:r>
            <a:r>
              <a:rPr lang="en-US" dirty="0" err="1" smtClean="0"/>
              <a:t>gigi</a:t>
            </a:r>
            <a:r>
              <a:rPr lang="en-US" dirty="0" smtClean="0"/>
              <a:t> </a:t>
            </a:r>
            <a:r>
              <a:rPr lang="en-US" dirty="0" err="1" smtClean="0"/>
              <a:t>terakhir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pahat</a:t>
            </a:r>
            <a:r>
              <a:rPr lang="en-US" dirty="0" smtClean="0"/>
              <a:t> </a:t>
            </a:r>
            <a:r>
              <a:rPr lang="en-US" dirty="0" err="1" smtClean="0"/>
              <a:t>pemotong</a:t>
            </a:r>
            <a:r>
              <a:rPr lang="en-US" dirty="0" smtClean="0"/>
              <a:t> </a:t>
            </a:r>
            <a:r>
              <a:rPr lang="en-US" dirty="0" err="1" smtClean="0"/>
              <a:t>menyesuaikan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 yang </a:t>
            </a:r>
            <a:r>
              <a:rPr lang="en-US" dirty="0" err="1" smtClean="0"/>
              <a:t>diselesaikan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071942"/>
            <a:ext cx="7286676" cy="254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Pembesar</a:t>
            </a:r>
            <a:r>
              <a:rPr lang="en-US" dirty="0" smtClean="0"/>
              <a:t> </a:t>
            </a:r>
            <a:r>
              <a:rPr lang="en-US" dirty="0" err="1" smtClean="0"/>
              <a:t>Lubang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00174"/>
            <a:ext cx="8286808" cy="464347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dirty="0" smtClean="0"/>
              <a:t>A.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	1. </a:t>
            </a:r>
            <a:r>
              <a:rPr lang="en-US" dirty="0" err="1" smtClean="0"/>
              <a:t>Pembesar</a:t>
            </a:r>
            <a:r>
              <a:rPr lang="en-US" dirty="0" smtClean="0"/>
              <a:t> </a:t>
            </a:r>
            <a:r>
              <a:rPr lang="en-US" dirty="0" err="1" smtClean="0"/>
              <a:t>lubang</a:t>
            </a:r>
            <a:r>
              <a:rPr lang="en-US" dirty="0" smtClean="0"/>
              <a:t> </a:t>
            </a:r>
            <a:r>
              <a:rPr lang="en-US" dirty="0" err="1" smtClean="0"/>
              <a:t>tarik</a:t>
            </a:r>
            <a:r>
              <a:rPr lang="en-US" dirty="0" smtClean="0"/>
              <a:t>. </a:t>
            </a:r>
            <a:r>
              <a:rPr lang="en-US" dirty="0" err="1" smtClean="0"/>
              <a:t>Pahat</a:t>
            </a:r>
            <a:r>
              <a:rPr lang="en-US" dirty="0" smtClean="0"/>
              <a:t> </a:t>
            </a:r>
            <a:r>
              <a:rPr lang="en-US" dirty="0" err="1" smtClean="0"/>
              <a:t>ditarik</a:t>
            </a:r>
            <a:r>
              <a:rPr lang="en-US" dirty="0" smtClean="0"/>
              <a:t> </a:t>
            </a:r>
            <a:r>
              <a:rPr lang="en-US" dirty="0" err="1" smtClean="0"/>
              <a:t>menembus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melintasi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stasioner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2. </a:t>
            </a:r>
            <a:r>
              <a:rPr lang="en-US" dirty="0" err="1" smtClean="0"/>
              <a:t>Pembesar</a:t>
            </a:r>
            <a:r>
              <a:rPr lang="en-US" dirty="0" smtClean="0"/>
              <a:t> </a:t>
            </a:r>
            <a:r>
              <a:rPr lang="en-US" dirty="0" err="1" smtClean="0"/>
              <a:t>lubang</a:t>
            </a:r>
            <a:r>
              <a:rPr lang="en-US" dirty="0" smtClean="0"/>
              <a:t> </a:t>
            </a:r>
            <a:r>
              <a:rPr lang="en-US" dirty="0" err="1" smtClean="0"/>
              <a:t>dorong</a:t>
            </a:r>
            <a:r>
              <a:rPr lang="en-US" dirty="0" smtClean="0"/>
              <a:t>. </a:t>
            </a:r>
            <a:r>
              <a:rPr lang="en-US" dirty="0" err="1" smtClean="0"/>
              <a:t>Pahat</a:t>
            </a:r>
            <a:r>
              <a:rPr lang="en-US" dirty="0" smtClean="0"/>
              <a:t> </a:t>
            </a:r>
            <a:r>
              <a:rPr lang="en-US" dirty="0" err="1" smtClean="0"/>
              <a:t>didorong</a:t>
            </a:r>
            <a:r>
              <a:rPr lang="en-US" dirty="0" smtClean="0"/>
              <a:t> </a:t>
            </a:r>
            <a:r>
              <a:rPr lang="en-US" dirty="0" err="1" smtClean="0"/>
              <a:t>menembus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melintasi</a:t>
            </a:r>
            <a:r>
              <a:rPr lang="en-US" dirty="0" smtClean="0"/>
              <a:t> </a:t>
            </a:r>
            <a:r>
              <a:rPr lang="en-US" dirty="0" err="1" smtClean="0"/>
              <a:t>benda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stasioner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3. </a:t>
            </a:r>
            <a:r>
              <a:rPr lang="en-US" dirty="0" err="1" smtClean="0"/>
              <a:t>Pembesar</a:t>
            </a:r>
            <a:r>
              <a:rPr lang="en-US" dirty="0" smtClean="0"/>
              <a:t> </a:t>
            </a:r>
            <a:r>
              <a:rPr lang="en-US" dirty="0" err="1" smtClean="0"/>
              <a:t>lubang</a:t>
            </a:r>
            <a:r>
              <a:rPr lang="en-US" dirty="0" smtClean="0"/>
              <a:t> </a:t>
            </a:r>
            <a:r>
              <a:rPr lang="en-US" dirty="0" err="1" smtClean="0"/>
              <a:t>permukaan</a:t>
            </a:r>
            <a:r>
              <a:rPr lang="en-US" dirty="0" smtClean="0"/>
              <a:t>. Benda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pahat</a:t>
            </a:r>
            <a:r>
              <a:rPr lang="en-US" dirty="0" smtClean="0"/>
              <a:t> </a:t>
            </a:r>
            <a:r>
              <a:rPr lang="en-US" dirty="0" err="1" smtClean="0"/>
              <a:t>pahat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 </a:t>
            </a:r>
            <a:r>
              <a:rPr lang="en-US" dirty="0" err="1" smtClean="0"/>
              <a:t>melintas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4. </a:t>
            </a:r>
            <a:r>
              <a:rPr lang="en-US" dirty="0" err="1" smtClean="0"/>
              <a:t>Pembesar</a:t>
            </a:r>
            <a:r>
              <a:rPr lang="en-US" dirty="0" smtClean="0"/>
              <a:t> </a:t>
            </a:r>
            <a:r>
              <a:rPr lang="en-US" dirty="0" err="1" smtClean="0"/>
              <a:t>lubang</a:t>
            </a:r>
            <a:r>
              <a:rPr lang="en-US" dirty="0" smtClean="0"/>
              <a:t> </a:t>
            </a:r>
            <a:r>
              <a:rPr lang="en-US" dirty="0" err="1" smtClean="0"/>
              <a:t>kontinu</a:t>
            </a:r>
            <a:r>
              <a:rPr lang="en-US" dirty="0" smtClean="0"/>
              <a:t>. Benda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digerakkan</a:t>
            </a:r>
            <a:r>
              <a:rPr lang="en-US" dirty="0" smtClean="0"/>
              <a:t> </a:t>
            </a:r>
            <a:r>
              <a:rPr lang="en-US" dirty="0" err="1" smtClean="0"/>
              <a:t>kontinu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pahat</a:t>
            </a:r>
            <a:r>
              <a:rPr lang="en-US" dirty="0" smtClean="0"/>
              <a:t> yang </a:t>
            </a:r>
            <a:r>
              <a:rPr lang="en-US" dirty="0" err="1" smtClean="0"/>
              <a:t>stasioner</a:t>
            </a:r>
            <a:r>
              <a:rPr lang="en-US" dirty="0" smtClean="0"/>
              <a:t>. </a:t>
            </a:r>
            <a:r>
              <a:rPr lang="en-US" dirty="0" err="1" smtClean="0"/>
              <a:t>Jalur</a:t>
            </a:r>
            <a:r>
              <a:rPr lang="en-US" dirty="0" smtClean="0"/>
              <a:t> </a:t>
            </a:r>
            <a:r>
              <a:rPr lang="en-US" dirty="0" err="1" smtClean="0"/>
              <a:t>gerakan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lurus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melingkar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B.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konstruksi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1.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horisontal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2.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vertika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C.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penggerakan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1. </a:t>
            </a:r>
            <a:r>
              <a:rPr lang="en-US" dirty="0" err="1" smtClean="0"/>
              <a:t>hidrolis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/>
              <a:t>2. </a:t>
            </a:r>
            <a:r>
              <a:rPr lang="en-US" dirty="0" err="1" smtClean="0"/>
              <a:t>roda</a:t>
            </a:r>
            <a:r>
              <a:rPr lang="en-US" dirty="0" smtClean="0"/>
              <a:t> </a:t>
            </a:r>
            <a:r>
              <a:rPr lang="en-US" dirty="0" err="1" smtClean="0"/>
              <a:t>gigi</a:t>
            </a:r>
            <a:r>
              <a:rPr lang="en-US" dirty="0" smtClean="0"/>
              <a:t>, </a:t>
            </a:r>
            <a:r>
              <a:rPr lang="en-US" dirty="0" err="1" smtClean="0"/>
              <a:t>ulir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, </a:t>
            </a:r>
            <a:r>
              <a:rPr lang="en-US" dirty="0" err="1" smtClean="0"/>
              <a:t>rantai</a:t>
            </a:r>
            <a:r>
              <a:rPr lang="en-US" dirty="0" smtClean="0"/>
              <a:t>, </a:t>
            </a:r>
            <a:r>
              <a:rPr lang="en-US" dirty="0" err="1" smtClean="0"/>
              <a:t>mekanisme</a:t>
            </a:r>
            <a:r>
              <a:rPr lang="en-US" dirty="0" smtClean="0"/>
              <a:t> </a:t>
            </a:r>
            <a:r>
              <a:rPr lang="en-US" dirty="0" err="1" smtClean="0"/>
              <a:t>penyambung</a:t>
            </a:r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Mesin</a:t>
            </a:r>
            <a:r>
              <a:rPr lang="en-US" dirty="0" smtClean="0"/>
              <a:t> </a:t>
            </a:r>
            <a:r>
              <a:rPr lang="en-US" dirty="0" err="1" smtClean="0"/>
              <a:t>Pembesar</a:t>
            </a:r>
            <a:r>
              <a:rPr lang="en-US" dirty="0" smtClean="0"/>
              <a:t> </a:t>
            </a:r>
            <a:r>
              <a:rPr lang="en-US" dirty="0" err="1" smtClean="0"/>
              <a:t>Lubang</a:t>
            </a:r>
            <a:r>
              <a:rPr lang="en-US" dirty="0" smtClean="0"/>
              <a:t> **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3050"/>
            <a:ext cx="3313113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1643050"/>
            <a:ext cx="295275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429132"/>
            <a:ext cx="2827365" cy="1863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286256"/>
            <a:ext cx="2405063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4500570"/>
            <a:ext cx="3429024" cy="165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1428736"/>
            <a:ext cx="22098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106</Words>
  <Application>Microsoft Office PowerPoint</Application>
  <PresentationFormat>On-screen Show (4:3)</PresentationFormat>
  <Paragraphs>63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Mesin Gergaji dan  Pembesar Lubang (Broaching)</vt:lpstr>
      <vt:lpstr>Jenis Mesin Gergaji</vt:lpstr>
      <vt:lpstr>Mesin Gergaji Ulak Alik</vt:lpstr>
      <vt:lpstr>Pisau Gergaji</vt:lpstr>
      <vt:lpstr>Mesin Gergaji Bulat</vt:lpstr>
      <vt:lpstr>Mesin Gergaji Sabuk</vt:lpstr>
      <vt:lpstr>Mesin Pembesar Lubang</vt:lpstr>
      <vt:lpstr>Jenis Mesin Pembesar Lubang*</vt:lpstr>
      <vt:lpstr>Jenis Mesin Pembesar Lubang **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Mesin Gergaji dan  Pembesar Lubang</dc:title>
  <dc:creator>moi</dc:creator>
  <cp:lastModifiedBy>moi</cp:lastModifiedBy>
  <cp:revision>24</cp:revision>
  <dcterms:created xsi:type="dcterms:W3CDTF">2012-10-14T02:38:58Z</dcterms:created>
  <dcterms:modified xsi:type="dcterms:W3CDTF">2012-10-14T08:18:48Z</dcterms:modified>
</cp:coreProperties>
</file>