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5CBF-3041-431E-8054-E73DBF7B209C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2373-B2FE-4411-A112-534654F07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5CBF-3041-431E-8054-E73DBF7B209C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2373-B2FE-4411-A112-534654F07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5CBF-3041-431E-8054-E73DBF7B209C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2373-B2FE-4411-A112-534654F07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5CBF-3041-431E-8054-E73DBF7B209C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2373-B2FE-4411-A112-534654F07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5CBF-3041-431E-8054-E73DBF7B209C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2373-B2FE-4411-A112-534654F07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5CBF-3041-431E-8054-E73DBF7B209C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2373-B2FE-4411-A112-534654F07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5CBF-3041-431E-8054-E73DBF7B209C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2373-B2FE-4411-A112-534654F07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5CBF-3041-431E-8054-E73DBF7B209C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2373-B2FE-4411-A112-534654F07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5CBF-3041-431E-8054-E73DBF7B209C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2373-B2FE-4411-A112-534654F07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5CBF-3041-431E-8054-E73DBF7B209C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2373-B2FE-4411-A112-534654F07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75CBF-3041-431E-8054-E73DBF7B209C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52373-B2FE-4411-A112-534654F07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75CBF-3041-431E-8054-E73DBF7B209C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52373-B2FE-4411-A112-534654F07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PENGUMPULAN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NELLY INDRIANI WIDIASTUTI S.SI., M.T.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PELAKSANAAN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agar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diamati</a:t>
            </a:r>
            <a:endParaRPr lang="en-US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Cara </a:t>
            </a:r>
            <a:r>
              <a:rPr lang="en-US" dirty="0" err="1" smtClean="0"/>
              <a:t>menafsirkan</a:t>
            </a:r>
            <a:endParaRPr lang="en-US" dirty="0" smtClean="0"/>
          </a:p>
          <a:p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endParaRPr lang="en-US" dirty="0" smtClean="0"/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diamati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endParaRPr lang="en-US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WAWANCARA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verbal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endParaRPr lang="en-US" dirty="0" smtClean="0"/>
          </a:p>
          <a:p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bakat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endParaRPr lang="en-US" dirty="0" smtClean="0"/>
          </a:p>
          <a:p>
            <a:pPr lvl="1"/>
            <a:r>
              <a:rPr lang="en-US" dirty="0" err="1" smtClean="0"/>
              <a:t>Kepandaian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endParaRPr lang="en-US" dirty="0" smtClean="0"/>
          </a:p>
          <a:p>
            <a:pPr lvl="1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KLASIFIKASI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Penggunaan</a:t>
            </a:r>
            <a:endParaRPr lang="en-US" dirty="0" smtClean="0"/>
          </a:p>
          <a:p>
            <a:pPr lvl="1"/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/ </a:t>
            </a:r>
            <a:r>
              <a:rPr lang="en-US" dirty="0" err="1" smtClean="0"/>
              <a:t>pendahuluan</a:t>
            </a:r>
            <a:endParaRPr lang="en-US" dirty="0" smtClean="0"/>
          </a:p>
          <a:p>
            <a:pPr lvl="1"/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eksplorasi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</a:p>
          <a:p>
            <a:pPr lvl="1"/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konfirmasi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 smtClean="0"/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Pendapat</a:t>
            </a:r>
            <a:r>
              <a:rPr lang="en-US" dirty="0" smtClean="0"/>
              <a:t> (poll)</a:t>
            </a:r>
          </a:p>
          <a:p>
            <a:pPr lvl="1"/>
            <a:r>
              <a:rPr lang="en-US" dirty="0" err="1" smtClean="0"/>
              <a:t>Fakta</a:t>
            </a:r>
            <a:endParaRPr lang="en-US" dirty="0" smtClean="0"/>
          </a:p>
          <a:p>
            <a:pPr lvl="1"/>
            <a:r>
              <a:rPr lang="en-US" dirty="0" err="1" smtClean="0"/>
              <a:t>motivasi</a:t>
            </a:r>
            <a:endParaRPr lang="en-US" dirty="0" smtClean="0"/>
          </a:p>
          <a:p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Kedalaman</a:t>
            </a:r>
            <a:endParaRPr lang="en-US" dirty="0" smtClean="0"/>
          </a:p>
          <a:p>
            <a:pPr lvl="1"/>
            <a:r>
              <a:rPr lang="en-US" dirty="0" err="1" smtClean="0"/>
              <a:t>Tercermin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endParaRPr lang="en-US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KLINIS</a:t>
            </a:r>
          </a:p>
          <a:p>
            <a:pPr lvl="1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, </a:t>
            </a:r>
            <a:r>
              <a:rPr lang="en-US" dirty="0" err="1" smtClean="0"/>
              <a:t>berulang-ulang</a:t>
            </a:r>
            <a:endParaRPr lang="en-US" dirty="0" smtClean="0"/>
          </a:p>
          <a:p>
            <a:pPr lvl="1"/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, </a:t>
            </a:r>
            <a:r>
              <a:rPr lang="en-US" dirty="0" err="1" smtClean="0"/>
              <a:t>kosakata</a:t>
            </a:r>
            <a:r>
              <a:rPr lang="en-US" dirty="0" smtClean="0"/>
              <a:t>, </a:t>
            </a:r>
            <a:r>
              <a:rPr lang="en-US" dirty="0" err="1" smtClean="0"/>
              <a:t>ide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sentimen-sentimen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endParaRPr lang="en-US" dirty="0" smtClean="0"/>
          </a:p>
          <a:p>
            <a:pPr lvl="1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: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reponden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hambatan-hambatan</a:t>
            </a:r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Data Primer</a:t>
            </a:r>
          </a:p>
          <a:p>
            <a:pPr algn="ctr">
              <a:buNone/>
            </a:pPr>
            <a:r>
              <a:rPr lang="en-US" dirty="0"/>
              <a:t>	</a:t>
            </a:r>
            <a:r>
              <a:rPr lang="en-US" dirty="0" smtClean="0"/>
              <a:t>data yang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/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Data </a:t>
            </a:r>
            <a:r>
              <a:rPr lang="en-US" dirty="0" err="1" smtClean="0">
                <a:solidFill>
                  <a:srgbClr val="FF0000"/>
                </a:solidFill>
              </a:rPr>
              <a:t>Sekunder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dirty="0" smtClean="0"/>
              <a:t>Data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tersusun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Mutu</a:t>
            </a:r>
            <a:r>
              <a:rPr lang="en-US" dirty="0" smtClean="0"/>
              <a:t> Data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. </a:t>
            </a:r>
          </a:p>
          <a:p>
            <a:pPr algn="ctr">
              <a:buNone/>
            </a:pP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/</a:t>
            </a:r>
            <a:r>
              <a:rPr lang="en-US" dirty="0" err="1" smtClean="0"/>
              <a:t>pengukur</a:t>
            </a:r>
            <a:r>
              <a:rPr lang="en-US" dirty="0" smtClean="0"/>
              <a:t> data. </a:t>
            </a:r>
            <a:r>
              <a:rPr lang="en-US" dirty="0" err="1" smtClean="0"/>
              <a:t>Jikaa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/</a:t>
            </a:r>
            <a:r>
              <a:rPr lang="en-US" dirty="0" err="1" smtClean="0"/>
              <a:t>pengukur</a:t>
            </a:r>
            <a:r>
              <a:rPr lang="en-US" dirty="0" smtClean="0"/>
              <a:t> data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reliabilitas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data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valid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reliabel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Kualifikasi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Ketertiban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Mutu</a:t>
            </a:r>
            <a:r>
              <a:rPr lang="en-US" dirty="0" smtClean="0"/>
              <a:t> Data </a:t>
            </a:r>
            <a:r>
              <a:rPr lang="en-US" dirty="0" err="1" smtClean="0"/>
              <a:t>Sekunder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.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endParaRPr lang="en-US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pengumpulan</a:t>
            </a:r>
            <a:r>
              <a:rPr lang="en-US" dirty="0" smtClean="0"/>
              <a:t> data :</a:t>
            </a:r>
          </a:p>
          <a:p>
            <a:pPr lvl="1"/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(</a:t>
            </a:r>
            <a:r>
              <a:rPr lang="en-US" dirty="0" err="1" smtClean="0"/>
              <a:t>eksakta</a:t>
            </a:r>
            <a:r>
              <a:rPr lang="en-US" dirty="0" smtClean="0"/>
              <a:t>/</a:t>
            </a:r>
            <a:r>
              <a:rPr lang="en-US" dirty="0" err="1" smtClean="0"/>
              <a:t>sosial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Pengukuran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Perhitungan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371600"/>
                <a:gridCol w="1676400"/>
                <a:gridCol w="3581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Kegiatan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Bidang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Ilmu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Ukur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Hasil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PENGUKURAN 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EKSAKTA 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Instrumen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Fisik</a:t>
                      </a:r>
                      <a:r>
                        <a:rPr lang="en-US" dirty="0" smtClean="0"/>
                        <a:t> Baku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KONTINYU (</a:t>
                      </a:r>
                      <a:r>
                        <a:rPr lang="en-US" dirty="0" err="1" smtClean="0"/>
                        <a:t>mis</a:t>
                      </a:r>
                      <a:r>
                        <a:rPr lang="en-US" baseline="0" dirty="0" smtClean="0"/>
                        <a:t> : </a:t>
                      </a:r>
                      <a:r>
                        <a:rPr lang="en-US" baseline="0" dirty="0" err="1" smtClean="0"/>
                        <a:t>distribusi</a:t>
                      </a:r>
                      <a:r>
                        <a:rPr lang="en-US" baseline="0" dirty="0" smtClean="0"/>
                        <a:t> normal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Interval  : </a:t>
                      </a:r>
                      <a:r>
                        <a:rPr lang="en-US" baseline="0" dirty="0" err="1" smtClean="0"/>
                        <a:t>temperatur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Rasio</a:t>
                      </a:r>
                      <a:r>
                        <a:rPr lang="en-US" baseline="0" dirty="0" smtClean="0"/>
                        <a:t>      : </a:t>
                      </a:r>
                      <a:r>
                        <a:rPr lang="en-US" baseline="0" dirty="0" err="1" smtClean="0"/>
                        <a:t>panjang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waktu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kebisingan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DISKRIT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Ordinal : </a:t>
                      </a:r>
                      <a:r>
                        <a:rPr lang="en-US" dirty="0" err="1" smtClean="0"/>
                        <a:t>mutu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SOSIAL 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/>
                        <a:t>Wawancara</a:t>
                      </a:r>
                      <a:endParaRPr lang="en-US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/>
                        <a:t>Observasi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/>
                        <a:t>Kuesioner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err="1" smtClean="0"/>
                        <a:t>Kombinasi</a:t>
                      </a:r>
                      <a:r>
                        <a:rPr lang="en-US" baseline="0" dirty="0" smtClean="0"/>
                        <a:t> 1,2,3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KONTINYU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Rasio</a:t>
                      </a:r>
                      <a:r>
                        <a:rPr lang="en-US" baseline="0" dirty="0" smtClean="0"/>
                        <a:t> : rata-rata </a:t>
                      </a:r>
                      <a:r>
                        <a:rPr lang="en-US" baseline="0" dirty="0" err="1" smtClean="0"/>
                        <a:t>umur</a:t>
                      </a:r>
                      <a:r>
                        <a:rPr lang="en-US" baseline="0" dirty="0" smtClean="0"/>
                        <a:t>, rata-rata </a:t>
                      </a:r>
                      <a:r>
                        <a:rPr lang="en-US" baseline="0" dirty="0" err="1" smtClean="0"/>
                        <a:t>jumlah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dll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DISKRIT </a:t>
                      </a:r>
                    </a:p>
                    <a:p>
                      <a:r>
                        <a:rPr lang="en-US" dirty="0" smtClean="0"/>
                        <a:t>Nominal : </a:t>
                      </a:r>
                      <a:r>
                        <a:rPr lang="en-US" dirty="0" err="1" smtClean="0"/>
                        <a:t>Gol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darah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jenis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kelamin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Ordinal   : </a:t>
                      </a:r>
                      <a:r>
                        <a:rPr lang="en-US" baseline="0" dirty="0" err="1" smtClean="0"/>
                        <a:t>kelas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ekonomi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PERHITUNGAN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EKSAKTA &amp; SOSIAL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DISKRIT</a:t>
                      </a:r>
                    </a:p>
                    <a:p>
                      <a:r>
                        <a:rPr lang="en-US" dirty="0" err="1" smtClean="0"/>
                        <a:t>Rasio</a:t>
                      </a:r>
                      <a:r>
                        <a:rPr lang="en-US" dirty="0" smtClean="0"/>
                        <a:t> 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jumlah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penduduk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jumlah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usia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sekolah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 </a:t>
            </a:r>
            <a:r>
              <a:rPr lang="en-US" sz="2400" dirty="0" err="1" smtClean="0"/>
              <a:t>pengumpulan</a:t>
            </a:r>
            <a:r>
              <a:rPr lang="en-US" sz="2400" dirty="0" smtClean="0"/>
              <a:t> data (</a:t>
            </a:r>
            <a:r>
              <a:rPr lang="en-US" sz="2400" dirty="0" err="1" smtClean="0"/>
              <a:t>suharsimi</a:t>
            </a:r>
            <a:r>
              <a:rPr lang="en-US" sz="2400" dirty="0" smtClean="0"/>
              <a:t>, 2005)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3048000"/>
                <a:gridCol w="449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Metode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Instrumen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Angket</a:t>
                      </a:r>
                      <a:r>
                        <a:rPr lang="en-US" baseline="0" dirty="0" smtClean="0"/>
                        <a:t>  (questionnaire)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dirty="0" err="1" smtClean="0"/>
                        <a:t>Angket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questionnare</a:t>
                      </a:r>
                      <a:r>
                        <a:rPr lang="en-US" dirty="0" smtClean="0"/>
                        <a:t>)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dirty="0" err="1" smtClean="0"/>
                        <a:t>Daftar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cocok</a:t>
                      </a:r>
                      <a:r>
                        <a:rPr lang="en-US" baseline="0" dirty="0" smtClean="0"/>
                        <a:t> (checklist)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baseline="0" dirty="0" err="1" smtClean="0"/>
                        <a:t>Skala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scala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baseline="0" dirty="0" err="1" smtClean="0"/>
                        <a:t>Inventori</a:t>
                      </a:r>
                      <a:r>
                        <a:rPr lang="en-US" baseline="0" dirty="0" smtClean="0"/>
                        <a:t>(inventory)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Wawancara</a:t>
                      </a:r>
                      <a:r>
                        <a:rPr lang="en-US" dirty="0" smtClean="0"/>
                        <a:t> (interview)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dirty="0" err="1" smtClean="0"/>
                        <a:t>Pedoman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wawancara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baseline="0" dirty="0" err="1" smtClean="0"/>
                        <a:t>Daftar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cocok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Pengamatan</a:t>
                      </a:r>
                      <a:r>
                        <a:rPr lang="en-US" dirty="0" smtClean="0"/>
                        <a:t> (observation)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dirty="0" err="1" smtClean="0"/>
                        <a:t>Lembar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pengamatan</a:t>
                      </a:r>
                      <a:endParaRPr lang="en-US" dirty="0" smtClean="0"/>
                    </a:p>
                    <a:p>
                      <a:pPr marL="342900" indent="-342900">
                        <a:buAutoNum type="alphaLcPeriod"/>
                      </a:pPr>
                      <a:r>
                        <a:rPr lang="en-US" dirty="0" err="1" smtClean="0"/>
                        <a:t>Panduan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pengamatan</a:t>
                      </a:r>
                      <a:endParaRPr lang="en-US" dirty="0" smtClean="0"/>
                    </a:p>
                    <a:p>
                      <a:pPr marL="342900" indent="-342900">
                        <a:buAutoNum type="alphaLcPeriod"/>
                      </a:pPr>
                      <a:r>
                        <a:rPr lang="en-US" dirty="0" err="1" smtClean="0"/>
                        <a:t>Panduan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observasi</a:t>
                      </a:r>
                      <a:r>
                        <a:rPr lang="en-US" baseline="0" dirty="0" smtClean="0"/>
                        <a:t>(observation sheet/observation schedule)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baseline="0" dirty="0" err="1" smtClean="0"/>
                        <a:t>Daftar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cocok</a:t>
                      </a:r>
                      <a:r>
                        <a:rPr lang="en-US" baseline="0" dirty="0" smtClean="0"/>
                        <a:t> (checklist)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Ujian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tes</a:t>
                      </a:r>
                      <a:r>
                        <a:rPr lang="en-US" baseline="0" dirty="0" smtClean="0"/>
                        <a:t> (test)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dirty="0" err="1" smtClean="0"/>
                        <a:t>Soal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ujian</a:t>
                      </a:r>
                      <a:r>
                        <a:rPr lang="en-US" dirty="0" smtClean="0"/>
                        <a:t> (test)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dirty="0" err="1" smtClean="0"/>
                        <a:t>Inventori</a:t>
                      </a:r>
                      <a:r>
                        <a:rPr lang="en-US" dirty="0" smtClean="0"/>
                        <a:t> (inventory)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Dokumentasi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dirty="0" err="1" smtClean="0"/>
                        <a:t>Daftar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cocok</a:t>
                      </a:r>
                      <a:r>
                        <a:rPr lang="en-US" dirty="0" smtClean="0"/>
                        <a:t> (checklist)</a:t>
                      </a:r>
                    </a:p>
                    <a:p>
                      <a:pPr marL="342900" indent="-342900">
                        <a:buAutoNum type="alphaLcPeriod"/>
                      </a:pPr>
                      <a:r>
                        <a:rPr lang="en-US" dirty="0" err="1" smtClean="0"/>
                        <a:t>Tabel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PENGAMATAN (OBSERVASI)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TUJUAN :</a:t>
            </a:r>
            <a:r>
              <a:rPr lang="en-US" dirty="0" err="1" smtClean="0"/>
              <a:t>mengamati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pengumpul</a:t>
            </a:r>
            <a:r>
              <a:rPr lang="en-US" dirty="0" smtClean="0"/>
              <a:t> data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msh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Syarat</a:t>
            </a:r>
            <a:r>
              <a:rPr lang="en-US" dirty="0" smtClean="0"/>
              <a:t> 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diamati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dimanipulasi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diamati</a:t>
            </a:r>
            <a:r>
              <a:rPr lang="en-US" dirty="0" smtClean="0"/>
              <a:t> </a:t>
            </a:r>
            <a:r>
              <a:rPr lang="en-US" dirty="0" err="1" smtClean="0"/>
              <a:t>representatif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Valid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reliabel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 descr="https://encrypted-tbn1.gstatic.com/images?q=tbn:ANd9GcS1PnLMVY-Bxa9IO0VxWgE9_sD_pZ160wFdkUKkUWq5UMBLSTWzq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1875" y="4257675"/>
            <a:ext cx="1762125" cy="2600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JENIS PENGAMATAN</a:t>
            </a:r>
            <a:endParaRPr lang="en-US" dirty="0"/>
          </a:p>
        </p:txBody>
      </p:sp>
      <p:pic>
        <p:nvPicPr>
          <p:cNvPr id="4" name="Picture 2" descr="https://encrypted-tbn3.gstatic.com/images?q=tbn:ANd9GcQH7lFnbDEfJ19jLfI3ZgQX33P16OdIae9bwSe8nucnOn1ly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752600"/>
            <a:ext cx="2143125" cy="21431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00200" y="41910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PARTISIPATIF</a:t>
            </a:r>
            <a:endParaRPr lang="en-US" sz="2000" b="1" dirty="0"/>
          </a:p>
        </p:txBody>
      </p:sp>
      <p:sp>
        <p:nvSpPr>
          <p:cNvPr id="6" name="Oval 5"/>
          <p:cNvSpPr/>
          <p:nvPr/>
        </p:nvSpPr>
        <p:spPr>
          <a:xfrm>
            <a:off x="2514600" y="2667000"/>
            <a:ext cx="685800" cy="685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s://encrypted-tbn2.gstatic.com/images?q=tbn:ANd9GcQnzQWmE1-I1hgW1Bx0f-zTTqUeDVv3pfp_mMIBhbGjNuy6bB1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752600"/>
            <a:ext cx="3124200" cy="207148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34000" y="42672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NON PARTISIPATIF</a:t>
            </a:r>
            <a:endParaRPr lang="en-US" sz="2000" b="1" dirty="0"/>
          </a:p>
        </p:txBody>
      </p:sp>
      <p:sp>
        <p:nvSpPr>
          <p:cNvPr id="9" name="Oval 8"/>
          <p:cNvSpPr/>
          <p:nvPr/>
        </p:nvSpPr>
        <p:spPr>
          <a:xfrm>
            <a:off x="5943600" y="2209800"/>
            <a:ext cx="609600" cy="1295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PERHATIKAN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terkontrol</a:t>
            </a:r>
            <a:r>
              <a:rPr lang="en-US" dirty="0" smtClean="0"/>
              <a:t> dg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endParaRPr lang="en-US" dirty="0" smtClean="0"/>
          </a:p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endParaRPr lang="en-US" dirty="0" smtClean="0"/>
          </a:p>
          <a:p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subyektifitas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446</Words>
  <Application>Microsoft Office PowerPoint</Application>
  <PresentationFormat>On-screen Show (4:3)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PENGUMPULAN DATA</vt:lpstr>
      <vt:lpstr>Jenis Data</vt:lpstr>
      <vt:lpstr>Mutu Data Primer</vt:lpstr>
      <vt:lpstr>Mutu Data Sekunder</vt:lpstr>
      <vt:lpstr>Cara Pengumpulan Data</vt:lpstr>
      <vt:lpstr>Metode dan instrumen pengumpulan data (suharsimi, 2005)</vt:lpstr>
      <vt:lpstr>PENGAMATAN (OBSERVASI)</vt:lpstr>
      <vt:lpstr>JENIS PENGAMATAN</vt:lpstr>
      <vt:lpstr>PERHATIKAN</vt:lpstr>
      <vt:lpstr>PELAKSANAAN</vt:lpstr>
      <vt:lpstr>WAWANCARA</vt:lpstr>
      <vt:lpstr>KLASIFIKASI</vt:lpstr>
      <vt:lpstr>Jenis Wawancara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PENGUMPULAN DATA</dc:title>
  <dc:creator>CHANGE_ME1</dc:creator>
  <cp:lastModifiedBy>CHANGE_ME1</cp:lastModifiedBy>
  <cp:revision>26</cp:revision>
  <dcterms:created xsi:type="dcterms:W3CDTF">2012-09-14T04:38:14Z</dcterms:created>
  <dcterms:modified xsi:type="dcterms:W3CDTF">2012-10-01T09:27:45Z</dcterms:modified>
</cp:coreProperties>
</file>