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65" r:id="rId3"/>
    <p:sldId id="271" r:id="rId4"/>
    <p:sldId id="266" r:id="rId5"/>
    <p:sldId id="267" r:id="rId6"/>
    <p:sldId id="268" r:id="rId7"/>
    <p:sldId id="269" r:id="rId8"/>
    <p:sldId id="270" r:id="rId9"/>
    <p:sldId id="272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DCB6-7FBD-4865-A3D9-490EFE295608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E1BBE-E626-4D0D-8883-552200A40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29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81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D7DA0-968C-497A-8484-2F1ECABED3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D7DA0-968C-497A-8484-2F1ECABED3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D7DA0-968C-497A-8484-2F1ECABED3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D7DA0-968C-497A-8484-2F1ECABED3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D7DA0-968C-497A-8484-2F1ECABED3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D7DA0-968C-497A-8484-2F1ECABED3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E1BBE-E626-4D0D-8883-552200A40B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46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E1BBE-E626-4D0D-8883-552200A40B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99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E1BBE-E626-4D0D-8883-552200A40B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69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E1BBE-E626-4D0D-8883-552200A40B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13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E1BBE-E626-4D0D-8883-552200A40B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12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E1BBE-E626-4D0D-8883-552200A40B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31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E1BBE-E626-4D0D-8883-552200A40B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17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E1BBE-E626-4D0D-8883-552200A40B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1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10/29/2012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06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10/29/2012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80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10/29/2012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18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10/29/2012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83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10/29/2012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01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10/29/2012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7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10/29/2012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6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10/29/2012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7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10/29/2012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2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10/29/2012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2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10/29/2012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51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10/29/2012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29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OBJEK JAVASCRIPT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40285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1.Objek </a:t>
            </a:r>
            <a:r>
              <a:rPr lang="en-US" dirty="0" err="1" smtClean="0"/>
              <a:t>teks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7169" t="15153" r="20958" b="9084"/>
          <a:stretch>
            <a:fillRect/>
          </a:stretch>
        </p:blipFill>
        <p:spPr bwMode="auto">
          <a:xfrm>
            <a:off x="228600" y="9144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9594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2. </a:t>
            </a:r>
            <a:r>
              <a:rPr lang="en-US" dirty="0" err="1" smtClean="0"/>
              <a:t>Objek</a:t>
            </a:r>
            <a:r>
              <a:rPr lang="en-US" dirty="0" smtClean="0"/>
              <a:t> radio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7370" t="15584" r="19318" b="19481"/>
          <a:stretch>
            <a:fillRect/>
          </a:stretch>
        </p:blipFill>
        <p:spPr bwMode="auto">
          <a:xfrm>
            <a:off x="152400" y="762000"/>
            <a:ext cx="8763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15006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3. </a:t>
            </a:r>
            <a:r>
              <a:rPr lang="en-US" dirty="0" err="1" smtClean="0"/>
              <a:t>Objek</a:t>
            </a:r>
            <a:r>
              <a:rPr lang="en-US" dirty="0" smtClean="0"/>
              <a:t> checkbox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7722" t="15190" r="24367" b="8861"/>
          <a:stretch>
            <a:fillRect/>
          </a:stretch>
        </p:blipFill>
        <p:spPr bwMode="auto">
          <a:xfrm>
            <a:off x="3048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69693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4.Objek </a:t>
            </a:r>
            <a:r>
              <a:rPr lang="en-US" dirty="0" err="1" smtClean="0"/>
              <a:t>teksarea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7169" t="15153" r="29797" b="19186"/>
          <a:stretch>
            <a:fillRect/>
          </a:stretch>
        </p:blipFill>
        <p:spPr bwMode="auto">
          <a:xfrm>
            <a:off x="228600" y="990600"/>
            <a:ext cx="8534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19857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5.Objek select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7000" t="14667" r="18000" b="14667"/>
          <a:stretch>
            <a:fillRect/>
          </a:stretch>
        </p:blipFill>
        <p:spPr bwMode="auto">
          <a:xfrm>
            <a:off x="228600" y="914400"/>
            <a:ext cx="8610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9354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l="19531" t="28125" r="20313" b="11458"/>
          <a:stretch>
            <a:fillRect/>
          </a:stretch>
        </p:blipFill>
        <p:spPr bwMode="auto">
          <a:xfrm>
            <a:off x="228600" y="228600"/>
            <a:ext cx="8915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 l="30469" t="65625" r="32031" b="9375"/>
          <a:stretch>
            <a:fillRect/>
          </a:stretch>
        </p:blipFill>
        <p:spPr bwMode="auto">
          <a:xfrm>
            <a:off x="1828800" y="4648200"/>
            <a:ext cx="5562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6332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form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objek</a:t>
            </a:r>
            <a:r>
              <a:rPr lang="en-US" sz="3600" dirty="0" smtClean="0"/>
              <a:t> form </a:t>
            </a:r>
            <a:r>
              <a:rPr lang="en-US" sz="3600" dirty="0" err="1" smtClean="0"/>
              <a:t>maka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menampilkan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inputan</a:t>
            </a:r>
            <a:r>
              <a:rPr lang="en-US" sz="3600" dirty="0" smtClean="0"/>
              <a:t>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document.nama_form.nama_fungsi_form.value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0466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OUTPUT MENGGUNAKAN DOCUMENT.WRITE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5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914400" y="990600"/>
            <a:ext cx="7315200" cy="5318125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b="1" dirty="0"/>
              <a:t>&lt;html&gt;</a:t>
            </a:r>
          </a:p>
          <a:p>
            <a:pPr marL="45720" indent="0">
              <a:buNone/>
            </a:pPr>
            <a:r>
              <a:rPr lang="en-US" b="1" dirty="0"/>
              <a:t>&lt;head&gt;</a:t>
            </a:r>
          </a:p>
          <a:p>
            <a:pPr marL="45720" indent="0">
              <a:buNone/>
            </a:pPr>
            <a:r>
              <a:rPr lang="en-US" b="1" dirty="0"/>
              <a:t>&lt;script language="</a:t>
            </a:r>
            <a:r>
              <a:rPr lang="en-US" b="1" dirty="0" err="1"/>
              <a:t>javascript</a:t>
            </a:r>
            <a:r>
              <a:rPr lang="en-US" b="1" dirty="0"/>
              <a:t>" type="text/</a:t>
            </a:r>
            <a:r>
              <a:rPr lang="en-US" b="1" dirty="0" err="1"/>
              <a:t>javascript</a:t>
            </a:r>
            <a:r>
              <a:rPr lang="en-US" b="1" dirty="0"/>
              <a:t>"&gt;</a:t>
            </a:r>
          </a:p>
          <a:p>
            <a:pPr marL="45720" indent="0">
              <a:buNone/>
            </a:pPr>
            <a:r>
              <a:rPr lang="en-US" b="1" dirty="0"/>
              <a:t>function </a:t>
            </a:r>
            <a:r>
              <a:rPr lang="en-US" b="1" dirty="0" err="1"/>
              <a:t>hasil</a:t>
            </a:r>
            <a:r>
              <a:rPr lang="en-US" b="1" dirty="0"/>
              <a:t>()</a:t>
            </a:r>
          </a:p>
          <a:p>
            <a:pPr marL="45720" indent="0">
              <a:buNone/>
            </a:pPr>
            <a:r>
              <a:rPr lang="en-US" b="1" dirty="0"/>
              <a:t>{</a:t>
            </a:r>
          </a:p>
          <a:p>
            <a:pPr marL="45720" indent="0">
              <a:buNone/>
            </a:pPr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nama</a:t>
            </a:r>
            <a:r>
              <a:rPr lang="en-US" b="1" dirty="0"/>
              <a:t>=document.form1.nama.value;</a:t>
            </a:r>
          </a:p>
          <a:p>
            <a:pPr marL="45720" indent="0">
              <a:buNone/>
            </a:pPr>
            <a:r>
              <a:rPr lang="en-US" b="1" dirty="0" err="1"/>
              <a:t>document.write</a:t>
            </a:r>
            <a:r>
              <a:rPr lang="en-US" b="1" dirty="0"/>
              <a:t>("</a:t>
            </a:r>
            <a:r>
              <a:rPr lang="en-US" b="1" dirty="0" err="1"/>
              <a:t>nama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"+"  "+ </a:t>
            </a:r>
            <a:r>
              <a:rPr lang="en-US" b="1" dirty="0" err="1"/>
              <a:t>nama</a:t>
            </a:r>
            <a:r>
              <a:rPr lang="en-US" b="1" dirty="0"/>
              <a:t>);</a:t>
            </a:r>
          </a:p>
          <a:p>
            <a:pPr marL="45720" indent="0">
              <a:buNone/>
            </a:pPr>
            <a:r>
              <a:rPr lang="en-US" b="1" dirty="0"/>
              <a:t>}</a:t>
            </a:r>
          </a:p>
          <a:p>
            <a:pPr marL="45720" indent="0">
              <a:buNone/>
            </a:pPr>
            <a:r>
              <a:rPr lang="en-US" b="1" dirty="0"/>
              <a:t>&lt;/script&gt;</a:t>
            </a:r>
          </a:p>
          <a:p>
            <a:pPr marL="45720" indent="0">
              <a:buNone/>
            </a:pPr>
            <a:r>
              <a:rPr lang="en-US" b="1" dirty="0"/>
              <a:t>&lt;/head&gt;</a:t>
            </a:r>
          </a:p>
          <a:p>
            <a:pPr marL="45720" indent="0">
              <a:buNone/>
            </a:pPr>
            <a:r>
              <a:rPr lang="en-US" b="1" dirty="0"/>
              <a:t>&lt;body&gt;</a:t>
            </a:r>
          </a:p>
          <a:p>
            <a:pPr marL="45720" indent="0">
              <a:buNone/>
            </a:pPr>
            <a:r>
              <a:rPr lang="en-US" b="1" dirty="0"/>
              <a:t>&lt;form name="form1"&gt;</a:t>
            </a:r>
          </a:p>
          <a:p>
            <a:pPr marL="45720" indent="0">
              <a:buNone/>
            </a:pPr>
            <a:r>
              <a:rPr lang="en-US" b="1" dirty="0"/>
              <a:t>&lt;table border&gt;</a:t>
            </a:r>
          </a:p>
          <a:p>
            <a:pPr marL="45720" indent="0">
              <a:buNone/>
            </a:pPr>
            <a:r>
              <a:rPr lang="en-US" b="1" dirty="0"/>
              <a:t> &lt;</a:t>
            </a:r>
            <a:r>
              <a:rPr lang="en-US" b="1" dirty="0" err="1"/>
              <a:t>tr</a:t>
            </a:r>
            <a:r>
              <a:rPr lang="en-US" b="1" dirty="0"/>
              <a:t>&gt; &lt;td&gt;</a:t>
            </a:r>
            <a:r>
              <a:rPr lang="en-US" b="1" dirty="0" err="1"/>
              <a:t>nama</a:t>
            </a:r>
            <a:r>
              <a:rPr lang="en-US" b="1" dirty="0"/>
              <a:t>   : &lt;td&gt; &lt;input type="text" name="</a:t>
            </a:r>
            <a:r>
              <a:rPr lang="en-US" b="1" dirty="0" err="1"/>
              <a:t>nama</a:t>
            </a:r>
            <a:r>
              <a:rPr lang="en-US" b="1" dirty="0"/>
              <a:t>"&gt;</a:t>
            </a:r>
          </a:p>
          <a:p>
            <a:pPr marL="45720" indent="0">
              <a:buNone/>
            </a:pPr>
            <a:r>
              <a:rPr lang="en-US" b="1" dirty="0"/>
              <a:t>&lt;/table&gt;</a:t>
            </a:r>
          </a:p>
          <a:p>
            <a:pPr marL="45720" indent="0">
              <a:buNone/>
            </a:pPr>
            <a:r>
              <a:rPr lang="en-US" b="1" dirty="0"/>
              <a:t>&lt;input type=submit value="input" </a:t>
            </a:r>
            <a:r>
              <a:rPr lang="en-US" b="1" dirty="0" err="1"/>
              <a:t>onclick</a:t>
            </a:r>
            <a:r>
              <a:rPr lang="en-US" b="1" dirty="0"/>
              <a:t>="</a:t>
            </a:r>
            <a:r>
              <a:rPr lang="en-US" b="1" dirty="0" err="1"/>
              <a:t>hasil</a:t>
            </a:r>
            <a:r>
              <a:rPr lang="en-US" b="1" dirty="0"/>
              <a:t>()"&gt;  &lt;input type=submit value="input"&gt;  </a:t>
            </a:r>
          </a:p>
          <a:p>
            <a:pPr marL="45720" indent="0">
              <a:buNone/>
            </a:pPr>
            <a:r>
              <a:rPr lang="en-US" b="1" dirty="0"/>
              <a:t>&lt;/form&gt;</a:t>
            </a:r>
          </a:p>
          <a:p>
            <a:pPr marL="45720" indent="0">
              <a:buNone/>
            </a:pPr>
            <a:r>
              <a:rPr lang="en-US" b="1" dirty="0"/>
              <a:t>&lt;/body&gt;</a:t>
            </a:r>
          </a:p>
          <a:p>
            <a:pPr marL="45720" indent="0">
              <a:buNone/>
            </a:pPr>
            <a:r>
              <a:rPr lang="en-US" b="1" dirty="0"/>
              <a:t>&lt;/html&gt;</a:t>
            </a:r>
          </a:p>
          <a:p>
            <a:pPr marL="45720" indent="0">
              <a:buNone/>
            </a:pPr>
            <a:endParaRPr lang="en-US" b="1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315200" cy="640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1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1"/>
            <a:ext cx="7315200" cy="562356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b="1" dirty="0"/>
              <a:t>&lt;head&gt;</a:t>
            </a:r>
          </a:p>
          <a:p>
            <a:pPr marL="45720" indent="0">
              <a:buNone/>
            </a:pPr>
            <a:r>
              <a:rPr lang="en-US" b="1" dirty="0"/>
              <a:t>&lt;script language="</a:t>
            </a:r>
            <a:r>
              <a:rPr lang="en-US" b="1" dirty="0" err="1"/>
              <a:t>javascript</a:t>
            </a:r>
            <a:r>
              <a:rPr lang="en-US" b="1" dirty="0"/>
              <a:t>" type="text/</a:t>
            </a:r>
            <a:r>
              <a:rPr lang="en-US" b="1" dirty="0" err="1"/>
              <a:t>javascript</a:t>
            </a:r>
            <a:r>
              <a:rPr lang="en-US" b="1" dirty="0"/>
              <a:t>"&gt;</a:t>
            </a:r>
          </a:p>
          <a:p>
            <a:pPr marL="45720" indent="0">
              <a:buNone/>
            </a:pPr>
            <a:r>
              <a:rPr lang="en-US" b="1" dirty="0"/>
              <a:t>function </a:t>
            </a:r>
            <a:r>
              <a:rPr lang="en-US" b="1" dirty="0" err="1"/>
              <a:t>hasil</a:t>
            </a:r>
            <a:r>
              <a:rPr lang="en-US" b="1" dirty="0"/>
              <a:t>()</a:t>
            </a:r>
          </a:p>
          <a:p>
            <a:pPr marL="45720" indent="0">
              <a:buNone/>
            </a:pPr>
            <a:r>
              <a:rPr lang="en-US" b="1" dirty="0"/>
              <a:t>{</a:t>
            </a:r>
          </a:p>
          <a:p>
            <a:pPr marL="45720" indent="0">
              <a:buNone/>
            </a:pPr>
            <a:r>
              <a:rPr lang="en-US" b="1" dirty="0"/>
              <a:t>if(document.form1.diskon[0].checked==true)</a:t>
            </a:r>
          </a:p>
          <a:p>
            <a:pPr marL="45720" indent="0">
              <a:buNone/>
            </a:pPr>
            <a:r>
              <a:rPr lang="en-US" b="1" dirty="0"/>
              <a:t>{ </a:t>
            </a:r>
            <a:r>
              <a:rPr lang="en-US" b="1" dirty="0" err="1"/>
              <a:t>var</a:t>
            </a:r>
            <a:r>
              <a:rPr lang="en-US" b="1" dirty="0"/>
              <a:t> a="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mendapatkan</a:t>
            </a:r>
            <a:r>
              <a:rPr lang="en-US" b="1" dirty="0"/>
              <a:t> </a:t>
            </a:r>
            <a:r>
              <a:rPr lang="en-US" b="1" dirty="0" err="1"/>
              <a:t>diskon</a:t>
            </a:r>
            <a:r>
              <a:rPr lang="en-US" b="1" dirty="0"/>
              <a:t>";}</a:t>
            </a:r>
          </a:p>
          <a:p>
            <a:pPr marL="45720" indent="0">
              <a:buNone/>
            </a:pPr>
            <a:r>
              <a:rPr lang="en-US" b="1" dirty="0"/>
              <a:t>else</a:t>
            </a:r>
          </a:p>
          <a:p>
            <a:pPr marL="45720" indent="0">
              <a:buNone/>
            </a:pPr>
            <a:r>
              <a:rPr lang="en-US" b="1" dirty="0"/>
              <a:t>{</a:t>
            </a:r>
            <a:r>
              <a:rPr lang="en-US" b="1" dirty="0" err="1"/>
              <a:t>var</a:t>
            </a:r>
            <a:r>
              <a:rPr lang="en-US" b="1" dirty="0"/>
              <a:t> a</a:t>
            </a:r>
            <a:r>
              <a:rPr lang="en-US" b="1" dirty="0" smtClean="0"/>
              <a:t>=“</a:t>
            </a:r>
            <a:r>
              <a:rPr lang="en-US" b="1" dirty="0" err="1" smtClean="0"/>
              <a:t>anda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/>
              <a:t>mendapatkan</a:t>
            </a:r>
            <a:r>
              <a:rPr lang="en-US" b="1" dirty="0"/>
              <a:t> </a:t>
            </a:r>
            <a:r>
              <a:rPr lang="en-US" b="1" dirty="0" err="1"/>
              <a:t>diskon</a:t>
            </a:r>
            <a:r>
              <a:rPr lang="en-US" b="1" dirty="0"/>
              <a:t>";}</a:t>
            </a:r>
          </a:p>
          <a:p>
            <a:pPr marL="45720" indent="0">
              <a:buNone/>
            </a:pPr>
            <a:r>
              <a:rPr lang="en-US" b="1" dirty="0" err="1"/>
              <a:t>document.write</a:t>
            </a:r>
            <a:r>
              <a:rPr lang="en-US" b="1" dirty="0" smtClean="0"/>
              <a:t>(“</a:t>
            </a:r>
            <a:r>
              <a:rPr lang="en-US" b="1" dirty="0" err="1" smtClean="0"/>
              <a:t>keterangannya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"+"  </a:t>
            </a:r>
            <a:r>
              <a:rPr lang="en-US" b="1" dirty="0"/>
              <a:t>"+ a);</a:t>
            </a:r>
          </a:p>
          <a:p>
            <a:pPr marL="45720" indent="0">
              <a:buNone/>
            </a:pPr>
            <a:r>
              <a:rPr lang="en-US" b="1" dirty="0"/>
              <a:t>}</a:t>
            </a:r>
          </a:p>
          <a:p>
            <a:pPr marL="45720" indent="0">
              <a:buNone/>
            </a:pPr>
            <a:r>
              <a:rPr lang="en-US" b="1" dirty="0"/>
              <a:t>&lt;/script&gt;</a:t>
            </a:r>
          </a:p>
          <a:p>
            <a:pPr marL="45720" indent="0">
              <a:buNone/>
            </a:pPr>
            <a:r>
              <a:rPr lang="en-US" b="1" dirty="0"/>
              <a:t>&lt;/head&gt;</a:t>
            </a:r>
          </a:p>
          <a:p>
            <a:pPr marL="45720" indent="0">
              <a:buNone/>
            </a:pPr>
            <a:r>
              <a:rPr lang="en-US" b="1" dirty="0"/>
              <a:t>&lt;body&gt;</a:t>
            </a:r>
          </a:p>
          <a:p>
            <a:pPr marL="45720" indent="0">
              <a:buNone/>
            </a:pPr>
            <a:r>
              <a:rPr lang="en-US" b="1" dirty="0"/>
              <a:t>&lt;form name="form1"&gt;</a:t>
            </a:r>
          </a:p>
          <a:p>
            <a:pPr marL="45720" indent="0">
              <a:buNone/>
            </a:pPr>
            <a:r>
              <a:rPr lang="en-US" b="1" dirty="0"/>
              <a:t>&lt;table border&gt;</a:t>
            </a:r>
          </a:p>
          <a:p>
            <a:pPr marL="45720" indent="0">
              <a:buNone/>
            </a:pPr>
            <a:r>
              <a:rPr lang="en-US" b="1" dirty="0"/>
              <a:t> &lt;</a:t>
            </a:r>
            <a:r>
              <a:rPr lang="en-US" b="1" dirty="0" err="1"/>
              <a:t>tr</a:t>
            </a:r>
            <a:r>
              <a:rPr lang="en-US" b="1" dirty="0"/>
              <a:t>&gt; &lt;td&gt; </a:t>
            </a:r>
            <a:r>
              <a:rPr lang="en-US" b="1" dirty="0" err="1" smtClean="0"/>
              <a:t>Barang</a:t>
            </a:r>
            <a:r>
              <a:rPr lang="en-US" b="1" dirty="0" smtClean="0"/>
              <a:t>  </a:t>
            </a:r>
            <a:r>
              <a:rPr lang="en-US" b="1" dirty="0"/>
              <a:t>&lt;td&gt;&lt;input type="radio" name="</a:t>
            </a:r>
            <a:r>
              <a:rPr lang="en-US" b="1" dirty="0" err="1"/>
              <a:t>diskon</a:t>
            </a:r>
            <a:r>
              <a:rPr lang="en-US" b="1" dirty="0"/>
              <a:t>"&gt; </a:t>
            </a:r>
            <a:r>
              <a:rPr lang="en-US" b="1" dirty="0" err="1"/>
              <a:t>diskon</a:t>
            </a:r>
            <a:endParaRPr lang="en-US" b="1" dirty="0"/>
          </a:p>
          <a:p>
            <a:pPr marL="45720" indent="0">
              <a:buNone/>
            </a:pPr>
            <a:r>
              <a:rPr lang="en-US" b="1" dirty="0"/>
              <a:t>                   </a:t>
            </a:r>
            <a:r>
              <a:rPr lang="en-US" b="1" dirty="0" smtClean="0"/>
              <a:t>              &lt;</a:t>
            </a:r>
            <a:r>
              <a:rPr lang="en-US" b="1" dirty="0"/>
              <a:t>td&gt;&lt;input type="radio" name="</a:t>
            </a:r>
            <a:r>
              <a:rPr lang="en-US" b="1" dirty="0" err="1"/>
              <a:t>diskon</a:t>
            </a:r>
            <a:r>
              <a:rPr lang="en-US" b="1" dirty="0"/>
              <a:t>"&gt;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diskon</a:t>
            </a:r>
            <a:endParaRPr lang="en-US" b="1" dirty="0"/>
          </a:p>
          <a:p>
            <a:pPr marL="45720" indent="0">
              <a:buNone/>
            </a:pPr>
            <a:r>
              <a:rPr lang="en-US" b="1" dirty="0"/>
              <a:t>&lt;/table&gt;</a:t>
            </a:r>
          </a:p>
          <a:p>
            <a:pPr marL="45720" indent="0">
              <a:buNone/>
            </a:pPr>
            <a:r>
              <a:rPr lang="en-US" b="1" dirty="0"/>
              <a:t>&lt;input type=submit value="input" </a:t>
            </a:r>
            <a:r>
              <a:rPr lang="en-US" b="1" dirty="0" err="1"/>
              <a:t>onclick</a:t>
            </a:r>
            <a:r>
              <a:rPr lang="en-US" b="1" dirty="0"/>
              <a:t>="</a:t>
            </a:r>
            <a:r>
              <a:rPr lang="en-US" b="1" dirty="0" err="1"/>
              <a:t>hasil</a:t>
            </a:r>
            <a:r>
              <a:rPr lang="en-US" b="1" dirty="0"/>
              <a:t>()"&gt;  &lt;input type=reset value="reset"&gt;  </a:t>
            </a:r>
          </a:p>
          <a:p>
            <a:pPr marL="45720" indent="0">
              <a:buNone/>
            </a:pPr>
            <a:r>
              <a:rPr lang="en-US" b="1" dirty="0"/>
              <a:t>&lt;/form&gt;</a:t>
            </a:r>
          </a:p>
          <a:p>
            <a:pPr marL="45720" indent="0">
              <a:buNone/>
            </a:pPr>
            <a:r>
              <a:rPr lang="en-US" b="1" dirty="0"/>
              <a:t>&lt;/body&gt;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640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Objek</a:t>
            </a:r>
            <a:r>
              <a:rPr lang="en-US" dirty="0" smtClean="0"/>
              <a:t> radio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9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315200" cy="773097"/>
          </a:xfrm>
        </p:spPr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 checkbox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7315200" cy="4785360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b="1" dirty="0"/>
              <a:t>&lt;head&gt;</a:t>
            </a:r>
          </a:p>
          <a:p>
            <a:pPr marL="45720" indent="0">
              <a:buNone/>
            </a:pPr>
            <a:r>
              <a:rPr lang="en-US" b="1" dirty="0"/>
              <a:t>&lt;script language="</a:t>
            </a:r>
            <a:r>
              <a:rPr lang="en-US" b="1" dirty="0" err="1"/>
              <a:t>javascript</a:t>
            </a:r>
            <a:r>
              <a:rPr lang="en-US" b="1" dirty="0"/>
              <a:t>" type="text/</a:t>
            </a:r>
            <a:r>
              <a:rPr lang="en-US" b="1" dirty="0" err="1"/>
              <a:t>javascript</a:t>
            </a:r>
            <a:r>
              <a:rPr lang="en-US" b="1" dirty="0"/>
              <a:t>"&gt;</a:t>
            </a:r>
          </a:p>
          <a:p>
            <a:pPr marL="45720" indent="0">
              <a:buNone/>
            </a:pPr>
            <a:r>
              <a:rPr lang="en-US" b="1" dirty="0"/>
              <a:t>function </a:t>
            </a:r>
            <a:r>
              <a:rPr lang="en-US" b="1" dirty="0" err="1"/>
              <a:t>hasil</a:t>
            </a:r>
            <a:r>
              <a:rPr lang="en-US" b="1" dirty="0"/>
              <a:t>()</a:t>
            </a:r>
          </a:p>
          <a:p>
            <a:pPr marL="45720" indent="0">
              <a:buNone/>
            </a:pPr>
            <a:r>
              <a:rPr lang="en-US" b="1" dirty="0"/>
              <a:t>{</a:t>
            </a:r>
          </a:p>
          <a:p>
            <a:pPr marL="45720" indent="0">
              <a:buNone/>
            </a:pPr>
            <a:r>
              <a:rPr lang="en-US" b="1" dirty="0"/>
              <a:t>if(document.form1.radio.checked==true)</a:t>
            </a:r>
          </a:p>
          <a:p>
            <a:pPr marL="45720" indent="0">
              <a:buNone/>
            </a:pPr>
            <a:r>
              <a:rPr lang="en-US" b="1" dirty="0"/>
              <a:t>{ </a:t>
            </a:r>
            <a:r>
              <a:rPr lang="en-US" b="1" dirty="0" err="1"/>
              <a:t>var</a:t>
            </a:r>
            <a:r>
              <a:rPr lang="en-US" b="1" dirty="0"/>
              <a:t> a="radio";}</a:t>
            </a:r>
          </a:p>
          <a:p>
            <a:pPr marL="45720" indent="0">
              <a:buNone/>
            </a:pPr>
            <a:r>
              <a:rPr lang="en-US" b="1" dirty="0"/>
              <a:t>if(document.form1.televisi.checked==true)</a:t>
            </a:r>
          </a:p>
          <a:p>
            <a:pPr marL="45720" indent="0">
              <a:buNone/>
            </a:pPr>
            <a:r>
              <a:rPr lang="en-US" b="1" dirty="0"/>
              <a:t>{</a:t>
            </a:r>
            <a:r>
              <a:rPr lang="en-US" b="1" dirty="0" err="1"/>
              <a:t>var</a:t>
            </a:r>
            <a:r>
              <a:rPr lang="en-US" b="1" dirty="0"/>
              <a:t> a="</a:t>
            </a:r>
            <a:r>
              <a:rPr lang="en-US" b="1" dirty="0" err="1"/>
              <a:t>televis</a:t>
            </a:r>
            <a:r>
              <a:rPr lang="en-US" b="1" dirty="0"/>
              <a:t>";}</a:t>
            </a:r>
          </a:p>
          <a:p>
            <a:pPr marL="45720" indent="0">
              <a:buNone/>
            </a:pPr>
            <a:r>
              <a:rPr lang="en-US" b="1" dirty="0" err="1"/>
              <a:t>document.write</a:t>
            </a:r>
            <a:r>
              <a:rPr lang="en-US" b="1" dirty="0"/>
              <a:t>("</a:t>
            </a:r>
            <a:r>
              <a:rPr lang="en-US" b="1" dirty="0" err="1"/>
              <a:t>barang</a:t>
            </a:r>
            <a:r>
              <a:rPr lang="en-US" b="1" dirty="0"/>
              <a:t> yang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pilih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"+"  "+ a);</a:t>
            </a:r>
          </a:p>
          <a:p>
            <a:pPr marL="45720" indent="0">
              <a:buNone/>
            </a:pPr>
            <a:r>
              <a:rPr lang="en-US" b="1" dirty="0"/>
              <a:t>}</a:t>
            </a:r>
          </a:p>
          <a:p>
            <a:pPr marL="45720" indent="0">
              <a:buNone/>
            </a:pPr>
            <a:r>
              <a:rPr lang="en-US" b="1" dirty="0"/>
              <a:t>&lt;/script&gt;</a:t>
            </a:r>
          </a:p>
          <a:p>
            <a:pPr marL="45720" indent="0">
              <a:buNone/>
            </a:pPr>
            <a:r>
              <a:rPr lang="en-US" b="1" dirty="0"/>
              <a:t>&lt;/head&gt;</a:t>
            </a:r>
          </a:p>
          <a:p>
            <a:pPr marL="45720" indent="0">
              <a:buNone/>
            </a:pPr>
            <a:r>
              <a:rPr lang="en-US" b="1" dirty="0"/>
              <a:t>&lt;body&gt;</a:t>
            </a:r>
          </a:p>
          <a:p>
            <a:pPr marL="45720" indent="0">
              <a:buNone/>
            </a:pPr>
            <a:r>
              <a:rPr lang="en-US" b="1" dirty="0"/>
              <a:t>&lt;form name="form1"&gt;</a:t>
            </a:r>
          </a:p>
          <a:p>
            <a:pPr marL="45720" indent="0">
              <a:buNone/>
            </a:pPr>
            <a:r>
              <a:rPr lang="en-US" b="1" dirty="0"/>
              <a:t>&lt;table border&gt;</a:t>
            </a:r>
          </a:p>
          <a:p>
            <a:pPr marL="45720" indent="0">
              <a:buNone/>
            </a:pPr>
            <a:r>
              <a:rPr lang="en-US" b="1" dirty="0"/>
              <a:t> &lt;</a:t>
            </a:r>
            <a:r>
              <a:rPr lang="en-US" b="1" dirty="0" err="1"/>
              <a:t>tr</a:t>
            </a:r>
            <a:r>
              <a:rPr lang="en-US" b="1" dirty="0"/>
              <a:t>&gt; &lt;td&gt; DISKON  &lt;td&gt;&lt;input type="checkbox" name="radio"&gt; radio</a:t>
            </a:r>
          </a:p>
          <a:p>
            <a:pPr marL="45720" indent="0">
              <a:buNone/>
            </a:pPr>
            <a:r>
              <a:rPr lang="en-US" b="1" dirty="0"/>
              <a:t>                   &lt;td&gt;&lt;input type="checkbox" name="</a:t>
            </a:r>
            <a:r>
              <a:rPr lang="en-US" b="1" dirty="0" err="1"/>
              <a:t>televisi</a:t>
            </a:r>
            <a:r>
              <a:rPr lang="en-US" b="1" dirty="0"/>
              <a:t>"&gt; </a:t>
            </a:r>
            <a:r>
              <a:rPr lang="en-US" b="1" dirty="0" err="1"/>
              <a:t>televisi</a:t>
            </a:r>
            <a:endParaRPr lang="en-US" b="1" dirty="0"/>
          </a:p>
          <a:p>
            <a:pPr marL="45720" indent="0">
              <a:buNone/>
            </a:pPr>
            <a:r>
              <a:rPr lang="en-US" b="1" dirty="0"/>
              <a:t>&lt;/table&gt;</a:t>
            </a:r>
          </a:p>
          <a:p>
            <a:pPr marL="45720" indent="0">
              <a:buNone/>
            </a:pPr>
            <a:r>
              <a:rPr lang="en-US" b="1" dirty="0"/>
              <a:t>&lt;input type=submit value="input" </a:t>
            </a:r>
            <a:r>
              <a:rPr lang="en-US" b="1" dirty="0" err="1"/>
              <a:t>onclick</a:t>
            </a:r>
            <a:r>
              <a:rPr lang="en-US" b="1" dirty="0"/>
              <a:t>="</a:t>
            </a:r>
            <a:r>
              <a:rPr lang="en-US" b="1" dirty="0" err="1"/>
              <a:t>hasil</a:t>
            </a:r>
            <a:r>
              <a:rPr lang="en-US" b="1" dirty="0"/>
              <a:t>()"&gt;  &lt;input type=reset value="reset"&gt;  </a:t>
            </a:r>
          </a:p>
          <a:p>
            <a:pPr marL="45720" indent="0">
              <a:buNone/>
            </a:pPr>
            <a:r>
              <a:rPr lang="en-US" b="1" dirty="0"/>
              <a:t>&lt;/form&gt;</a:t>
            </a:r>
          </a:p>
          <a:p>
            <a:pPr marL="45720" indent="0">
              <a:buNone/>
            </a:pPr>
            <a:r>
              <a:rPr lang="en-US" b="1" dirty="0"/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1340626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809968"/>
          </a:xfrm>
        </p:spPr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 text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1"/>
            <a:ext cx="7315200" cy="509016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b="1" dirty="0"/>
              <a:t>&lt;html&gt;</a:t>
            </a:r>
          </a:p>
          <a:p>
            <a:pPr marL="45720" indent="0">
              <a:buNone/>
            </a:pPr>
            <a:r>
              <a:rPr lang="en-US" b="1" dirty="0"/>
              <a:t>&lt;head&gt;</a:t>
            </a:r>
          </a:p>
          <a:p>
            <a:pPr marL="45720" indent="0">
              <a:buNone/>
            </a:pPr>
            <a:r>
              <a:rPr lang="en-US" b="1" dirty="0"/>
              <a:t>&lt;script language="</a:t>
            </a:r>
            <a:r>
              <a:rPr lang="en-US" b="1" dirty="0" err="1"/>
              <a:t>javascript</a:t>
            </a:r>
            <a:r>
              <a:rPr lang="en-US" b="1" dirty="0"/>
              <a:t>" type="text/</a:t>
            </a:r>
            <a:r>
              <a:rPr lang="en-US" b="1" dirty="0" err="1"/>
              <a:t>javascript</a:t>
            </a:r>
            <a:r>
              <a:rPr lang="en-US" b="1" dirty="0"/>
              <a:t>"&gt;</a:t>
            </a:r>
          </a:p>
          <a:p>
            <a:pPr marL="45720" indent="0">
              <a:buNone/>
            </a:pPr>
            <a:r>
              <a:rPr lang="en-US" b="1" dirty="0"/>
              <a:t>function </a:t>
            </a:r>
            <a:r>
              <a:rPr lang="en-US" b="1" dirty="0" err="1"/>
              <a:t>hasil</a:t>
            </a:r>
            <a:r>
              <a:rPr lang="en-US" b="1" dirty="0"/>
              <a:t>()</a:t>
            </a:r>
          </a:p>
          <a:p>
            <a:pPr marL="45720" indent="0">
              <a:buNone/>
            </a:pPr>
            <a:r>
              <a:rPr lang="en-US" b="1" dirty="0"/>
              <a:t>{</a:t>
            </a:r>
          </a:p>
          <a:p>
            <a:pPr marL="45720" indent="0">
              <a:buNone/>
            </a:pPr>
            <a:r>
              <a:rPr lang="en-US" b="1" dirty="0" err="1"/>
              <a:t>var</a:t>
            </a:r>
            <a:r>
              <a:rPr lang="en-US" b="1" dirty="0"/>
              <a:t> a=document.form1.keterangan.value;</a:t>
            </a:r>
          </a:p>
          <a:p>
            <a:pPr marL="45720" indent="0">
              <a:buNone/>
            </a:pPr>
            <a:r>
              <a:rPr lang="en-US" b="1" dirty="0" err="1"/>
              <a:t>document.write</a:t>
            </a:r>
            <a:r>
              <a:rPr lang="en-US" b="1" dirty="0"/>
              <a:t>(a);</a:t>
            </a:r>
          </a:p>
          <a:p>
            <a:pPr marL="45720" indent="0">
              <a:buNone/>
            </a:pPr>
            <a:r>
              <a:rPr lang="en-US" b="1" dirty="0"/>
              <a:t>}</a:t>
            </a:r>
          </a:p>
          <a:p>
            <a:pPr marL="45720" indent="0">
              <a:buNone/>
            </a:pPr>
            <a:r>
              <a:rPr lang="en-US" b="1" dirty="0"/>
              <a:t>&lt;/script&gt;</a:t>
            </a:r>
          </a:p>
          <a:p>
            <a:pPr marL="45720" indent="0">
              <a:buNone/>
            </a:pPr>
            <a:r>
              <a:rPr lang="en-US" b="1" dirty="0"/>
              <a:t>&lt;/head&gt;</a:t>
            </a:r>
          </a:p>
          <a:p>
            <a:pPr marL="45720" indent="0">
              <a:buNone/>
            </a:pPr>
            <a:r>
              <a:rPr lang="en-US" b="1" dirty="0"/>
              <a:t>&lt;body&gt;</a:t>
            </a:r>
          </a:p>
          <a:p>
            <a:pPr marL="45720" indent="0">
              <a:buNone/>
            </a:pPr>
            <a:r>
              <a:rPr lang="en-US" b="1" dirty="0"/>
              <a:t>&lt;form name="form1"&gt;</a:t>
            </a:r>
          </a:p>
          <a:p>
            <a:pPr marL="45720" indent="0">
              <a:buNone/>
            </a:pPr>
            <a:r>
              <a:rPr lang="en-US" b="1" dirty="0"/>
              <a:t>&lt;table border&gt;</a:t>
            </a:r>
          </a:p>
          <a:p>
            <a:pPr marL="45720" indent="0">
              <a:buNone/>
            </a:pPr>
            <a:r>
              <a:rPr lang="en-US" b="1" dirty="0"/>
              <a:t> &lt;</a:t>
            </a:r>
            <a:r>
              <a:rPr lang="en-US" b="1" dirty="0" err="1"/>
              <a:t>tr</a:t>
            </a:r>
            <a:r>
              <a:rPr lang="en-US" b="1" dirty="0"/>
              <a:t>&gt; &lt;td&gt; </a:t>
            </a:r>
            <a:r>
              <a:rPr lang="en-US" b="1" dirty="0" err="1"/>
              <a:t>Isian</a:t>
            </a:r>
            <a:r>
              <a:rPr lang="en-US" b="1" dirty="0"/>
              <a:t> &lt;td&gt; &lt;</a:t>
            </a:r>
            <a:r>
              <a:rPr lang="en-US" b="1" dirty="0" err="1"/>
              <a:t>textarea</a:t>
            </a:r>
            <a:r>
              <a:rPr lang="en-US" b="1" dirty="0"/>
              <a:t> name=</a:t>
            </a:r>
            <a:r>
              <a:rPr lang="en-US" b="1" dirty="0" err="1"/>
              <a:t>keterangan</a:t>
            </a:r>
            <a:r>
              <a:rPr lang="en-US" b="1" dirty="0"/>
              <a:t> rows=4 cols=30&gt;  &lt;/</a:t>
            </a:r>
            <a:r>
              <a:rPr lang="en-US" b="1" dirty="0" err="1"/>
              <a:t>textarea</a:t>
            </a:r>
            <a:r>
              <a:rPr lang="en-US" b="1" dirty="0"/>
              <a:t>&gt;       </a:t>
            </a:r>
          </a:p>
          <a:p>
            <a:pPr marL="45720" indent="0">
              <a:buNone/>
            </a:pPr>
            <a:r>
              <a:rPr lang="en-US" b="1" dirty="0"/>
              <a:t>&lt;/table&gt;</a:t>
            </a:r>
          </a:p>
          <a:p>
            <a:pPr marL="45720" indent="0">
              <a:buNone/>
            </a:pPr>
            <a:r>
              <a:rPr lang="en-US" b="1" dirty="0"/>
              <a:t>&lt;input type=submit value="input" </a:t>
            </a:r>
            <a:r>
              <a:rPr lang="en-US" b="1" dirty="0" err="1"/>
              <a:t>onclick</a:t>
            </a:r>
            <a:r>
              <a:rPr lang="en-US" b="1" dirty="0"/>
              <a:t>="</a:t>
            </a:r>
            <a:r>
              <a:rPr lang="en-US" b="1" dirty="0" err="1"/>
              <a:t>hasil</a:t>
            </a:r>
            <a:r>
              <a:rPr lang="en-US" b="1" dirty="0"/>
              <a:t>()"&gt;  &lt;input type=reset value="reset"&gt;  </a:t>
            </a:r>
          </a:p>
          <a:p>
            <a:pPr marL="45720" indent="0">
              <a:buNone/>
            </a:pPr>
            <a:r>
              <a:rPr lang="en-US" b="1" dirty="0"/>
              <a:t>&lt;/form&gt;</a:t>
            </a:r>
          </a:p>
          <a:p>
            <a:pPr marL="45720" indent="0">
              <a:buNone/>
            </a:pPr>
            <a:r>
              <a:rPr lang="en-US" b="1" dirty="0"/>
              <a:t>&lt;/body&gt;</a:t>
            </a:r>
          </a:p>
          <a:p>
            <a:pPr marL="45720" indent="0">
              <a:buNone/>
            </a:pPr>
            <a:r>
              <a:rPr lang="en-US" b="1" dirty="0"/>
              <a:t>&lt;/html&gt;</a:t>
            </a:r>
          </a:p>
          <a:p>
            <a:pPr marL="4572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638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640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Objek</a:t>
            </a:r>
            <a:r>
              <a:rPr lang="en-US" dirty="0" smtClean="0"/>
              <a:t>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1"/>
            <a:ext cx="7315200" cy="5013960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b="1" dirty="0"/>
              <a:t>&lt;html&gt;</a:t>
            </a:r>
          </a:p>
          <a:p>
            <a:pPr marL="45720" indent="0">
              <a:buNone/>
            </a:pPr>
            <a:r>
              <a:rPr lang="en-US" b="1" dirty="0"/>
              <a:t>&lt;head&gt;</a:t>
            </a:r>
          </a:p>
          <a:p>
            <a:pPr marL="45720" indent="0">
              <a:buNone/>
            </a:pPr>
            <a:r>
              <a:rPr lang="en-US" b="1" dirty="0"/>
              <a:t>&lt;script language="</a:t>
            </a:r>
            <a:r>
              <a:rPr lang="en-US" b="1" dirty="0" err="1"/>
              <a:t>javascript</a:t>
            </a:r>
            <a:r>
              <a:rPr lang="en-US" b="1" dirty="0"/>
              <a:t>" type="text/</a:t>
            </a:r>
            <a:r>
              <a:rPr lang="en-US" b="1" dirty="0" err="1"/>
              <a:t>javascript</a:t>
            </a:r>
            <a:r>
              <a:rPr lang="en-US" b="1" dirty="0"/>
              <a:t>"&gt;</a:t>
            </a:r>
          </a:p>
          <a:p>
            <a:pPr marL="45720" indent="0">
              <a:buNone/>
            </a:pPr>
            <a:r>
              <a:rPr lang="en-US" b="1" dirty="0"/>
              <a:t>function </a:t>
            </a:r>
            <a:r>
              <a:rPr lang="en-US" b="1" dirty="0" err="1"/>
              <a:t>hasil</a:t>
            </a:r>
            <a:r>
              <a:rPr lang="en-US" b="1" dirty="0"/>
              <a:t>()</a:t>
            </a:r>
          </a:p>
          <a:p>
            <a:pPr marL="45720" indent="0">
              <a:buNone/>
            </a:pPr>
            <a:r>
              <a:rPr lang="en-US" b="1" dirty="0"/>
              <a:t>{</a:t>
            </a:r>
          </a:p>
          <a:p>
            <a:pPr marL="45720" indent="0">
              <a:buNone/>
            </a:pPr>
            <a:r>
              <a:rPr lang="en-US" b="1" dirty="0" err="1"/>
              <a:t>var</a:t>
            </a:r>
            <a:r>
              <a:rPr lang="en-US" b="1" dirty="0"/>
              <a:t> a=document.form1.jurusan.value;</a:t>
            </a:r>
          </a:p>
          <a:p>
            <a:pPr marL="45720" indent="0">
              <a:buNone/>
            </a:pPr>
            <a:r>
              <a:rPr lang="en-US" b="1" dirty="0" err="1"/>
              <a:t>document.write</a:t>
            </a:r>
            <a:r>
              <a:rPr lang="en-US" b="1" dirty="0"/>
              <a:t>(a);</a:t>
            </a:r>
          </a:p>
          <a:p>
            <a:pPr marL="45720" indent="0">
              <a:buNone/>
            </a:pPr>
            <a:r>
              <a:rPr lang="en-US" b="1" dirty="0"/>
              <a:t>}</a:t>
            </a:r>
          </a:p>
          <a:p>
            <a:pPr marL="45720" indent="0">
              <a:buNone/>
            </a:pPr>
            <a:r>
              <a:rPr lang="en-US" b="1" dirty="0"/>
              <a:t>&lt;/script&gt;</a:t>
            </a:r>
          </a:p>
          <a:p>
            <a:pPr marL="45720" indent="0">
              <a:buNone/>
            </a:pPr>
            <a:r>
              <a:rPr lang="en-US" b="1" dirty="0"/>
              <a:t>&lt;/head&gt;</a:t>
            </a:r>
          </a:p>
          <a:p>
            <a:pPr marL="45720" indent="0">
              <a:buNone/>
            </a:pPr>
            <a:r>
              <a:rPr lang="en-US" b="1" dirty="0"/>
              <a:t>&lt;body&gt;</a:t>
            </a:r>
          </a:p>
          <a:p>
            <a:pPr marL="45720" indent="0">
              <a:buNone/>
            </a:pPr>
            <a:r>
              <a:rPr lang="en-US" b="1" dirty="0"/>
              <a:t>&lt;form name="form1"&gt;</a:t>
            </a:r>
          </a:p>
          <a:p>
            <a:pPr marL="45720" indent="0">
              <a:buNone/>
            </a:pPr>
            <a:r>
              <a:rPr lang="en-US" b="1" dirty="0"/>
              <a:t>&lt;table border&gt;</a:t>
            </a:r>
          </a:p>
          <a:p>
            <a:pPr marL="45720" indent="0">
              <a:buNone/>
            </a:pPr>
            <a:r>
              <a:rPr lang="en-US" b="1" dirty="0"/>
              <a:t>&lt;</a:t>
            </a:r>
            <a:r>
              <a:rPr lang="en-US" b="1" dirty="0" err="1"/>
              <a:t>tr</a:t>
            </a:r>
            <a:r>
              <a:rPr lang="en-US" b="1" dirty="0"/>
              <a:t>&gt; &lt;td&gt; Kota yang </a:t>
            </a:r>
            <a:r>
              <a:rPr lang="en-US" b="1" dirty="0" err="1"/>
              <a:t>diplih</a:t>
            </a:r>
            <a:r>
              <a:rPr lang="en-US" b="1" dirty="0"/>
              <a:t> &lt;td&gt;&lt;select name="</a:t>
            </a:r>
            <a:r>
              <a:rPr lang="en-US" b="1" dirty="0" err="1"/>
              <a:t>jurusan</a:t>
            </a:r>
            <a:r>
              <a:rPr lang="en-US" b="1" dirty="0"/>
              <a:t>" size=1&gt;</a:t>
            </a:r>
          </a:p>
          <a:p>
            <a:pPr marL="45720" indent="0">
              <a:buNone/>
            </a:pPr>
            <a:r>
              <a:rPr lang="en-US" b="1" dirty="0"/>
              <a:t>                                &lt;option value="</a:t>
            </a:r>
            <a:r>
              <a:rPr lang="en-US" b="1" dirty="0" err="1"/>
              <a:t>jakarta</a:t>
            </a:r>
            <a:r>
              <a:rPr lang="en-US" b="1" dirty="0"/>
              <a:t>"&gt; Jakarta</a:t>
            </a:r>
          </a:p>
          <a:p>
            <a:pPr marL="4572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              &lt;</a:t>
            </a:r>
            <a:r>
              <a:rPr lang="en-US" b="1" dirty="0"/>
              <a:t>option value="</a:t>
            </a:r>
            <a:r>
              <a:rPr lang="en-US" b="1" dirty="0" err="1"/>
              <a:t>bandung</a:t>
            </a:r>
            <a:r>
              <a:rPr lang="en-US" b="1" dirty="0"/>
              <a:t>"&gt; Bandung</a:t>
            </a:r>
          </a:p>
          <a:p>
            <a:pPr marL="4572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              &lt;/</a:t>
            </a:r>
            <a:r>
              <a:rPr lang="en-US" b="1" dirty="0"/>
              <a:t>select&gt;</a:t>
            </a:r>
          </a:p>
          <a:p>
            <a:pPr marL="45720" indent="0">
              <a:buNone/>
            </a:pPr>
            <a:r>
              <a:rPr lang="en-US" b="1" dirty="0"/>
              <a:t>&lt;/table&gt;</a:t>
            </a:r>
          </a:p>
          <a:p>
            <a:pPr marL="45720" indent="0">
              <a:buNone/>
            </a:pPr>
            <a:r>
              <a:rPr lang="en-US" b="1" dirty="0"/>
              <a:t>&lt;input type=submit value="input" </a:t>
            </a:r>
            <a:r>
              <a:rPr lang="en-US" b="1" dirty="0" err="1"/>
              <a:t>onclick</a:t>
            </a:r>
            <a:r>
              <a:rPr lang="en-US" b="1" dirty="0"/>
              <a:t>="</a:t>
            </a:r>
            <a:r>
              <a:rPr lang="en-US" b="1" dirty="0" err="1"/>
              <a:t>hasil</a:t>
            </a:r>
            <a:r>
              <a:rPr lang="en-US" b="1" dirty="0"/>
              <a:t>()"&gt;  &lt;input type=reset value="reset"&gt;  </a:t>
            </a:r>
          </a:p>
          <a:p>
            <a:pPr marL="45720" indent="0">
              <a:buNone/>
            </a:pPr>
            <a:r>
              <a:rPr lang="en-US" b="1" dirty="0"/>
              <a:t>&lt;/form&gt;</a:t>
            </a:r>
          </a:p>
          <a:p>
            <a:pPr marL="45720" indent="0">
              <a:buNone/>
            </a:pPr>
            <a:r>
              <a:rPr lang="en-US" b="1" dirty="0"/>
              <a:t>&lt;/body&gt;</a:t>
            </a:r>
          </a:p>
          <a:p>
            <a:pPr marL="45720" indent="0">
              <a:buNone/>
            </a:pPr>
            <a:r>
              <a:rPr lang="en-US" b="1" dirty="0"/>
              <a:t>&lt;/html&gt;</a:t>
            </a:r>
          </a:p>
          <a:p>
            <a:pPr marL="4572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2476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OUTPUT MENGGUNAKAN TEXTBOX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886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598</Words>
  <Application>Microsoft Office PowerPoint</Application>
  <PresentationFormat>On-screen Show (4:3)</PresentationFormat>
  <Paragraphs>134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Perspective</vt:lpstr>
      <vt:lpstr>OBJEK JAVASCRIPT</vt:lpstr>
      <vt:lpstr>Menggunakan form dalam javascript</vt:lpstr>
      <vt:lpstr>PowerPoint Presentation</vt:lpstr>
      <vt:lpstr>Objek teks</vt:lpstr>
      <vt:lpstr>Objek radio</vt:lpstr>
      <vt:lpstr>Objek checkbox</vt:lpstr>
      <vt:lpstr>Objek text area</vt:lpstr>
      <vt:lpstr>Objek select</vt:lpstr>
      <vt:lpstr>PowerPoint Presentation</vt:lpstr>
      <vt:lpstr>1.Objek teks</vt:lpstr>
      <vt:lpstr>2. Objek radio</vt:lpstr>
      <vt:lpstr>3. Objek checkbox</vt:lpstr>
      <vt:lpstr>4.Objek teksarea</vt:lpstr>
      <vt:lpstr>5.Objek select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 JAVASCRIPT</dc:title>
  <dc:creator>andris</dc:creator>
  <cp:lastModifiedBy>andris</cp:lastModifiedBy>
  <cp:revision>9</cp:revision>
  <dcterms:created xsi:type="dcterms:W3CDTF">2012-09-09T16:38:36Z</dcterms:created>
  <dcterms:modified xsi:type="dcterms:W3CDTF">2012-10-29T03:23:38Z</dcterms:modified>
</cp:coreProperties>
</file>