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6" r:id="rId2"/>
    <p:sldId id="265" r:id="rId3"/>
    <p:sldId id="256" r:id="rId4"/>
    <p:sldId id="258" r:id="rId5"/>
    <p:sldId id="260" r:id="rId6"/>
    <p:sldId id="259" r:id="rId7"/>
    <p:sldId id="257" r:id="rId8"/>
    <p:sldId id="261" r:id="rId9"/>
    <p:sldId id="263" r:id="rId10"/>
    <p:sldId id="262" r:id="rId11"/>
  </p:sldIdLst>
  <p:sldSz cx="9144000" cy="6858000" type="screen4x3"/>
  <p:notesSz cx="973455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7AF"/>
    <a:srgbClr val="9CC04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18305" cy="343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13992" y="0"/>
            <a:ext cx="4218305" cy="343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53B8C-105B-45B4-9C67-BAFE3C139242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34"/>
            <a:ext cx="4218305" cy="3433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13992" y="6513534"/>
            <a:ext cx="4218305" cy="3433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F1E78-08BE-4E97-B47C-D37F8E4DB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1798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13388" y="0"/>
            <a:ext cx="421957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63556-A48F-451D-9298-7E33A1982A63}" type="datetimeFigureOut">
              <a:rPr lang="id-ID" smtClean="0"/>
              <a:pPr/>
              <a:t>31/10/2012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52775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73138" y="3257550"/>
            <a:ext cx="7788275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21798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13388" y="6513513"/>
            <a:ext cx="4219575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AE41C-879E-43CD-B8AE-3C7AD6821F0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E41C-879E-43CD-B8AE-3C7AD6821F05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5FF43-1935-41A9-B2C1-72579E86197A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634F-F351-439F-8D88-9BA95CEDE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5FF43-1935-41A9-B2C1-72579E86197A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634F-F351-439F-8D88-9BA95CEDE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5FF43-1935-41A9-B2C1-72579E86197A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634F-F351-439F-8D88-9BA95CEDE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5FF43-1935-41A9-B2C1-72579E86197A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634F-F351-439F-8D88-9BA95CEDE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5FF43-1935-41A9-B2C1-72579E86197A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634F-F351-439F-8D88-9BA95CEDE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5FF43-1935-41A9-B2C1-72579E86197A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634F-F351-439F-8D88-9BA95CEDE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5FF43-1935-41A9-B2C1-72579E86197A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634F-F351-439F-8D88-9BA95CEDE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5FF43-1935-41A9-B2C1-72579E86197A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634F-F351-439F-8D88-9BA95CEDE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5FF43-1935-41A9-B2C1-72579E86197A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634F-F351-439F-8D88-9BA95CEDE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5FF43-1935-41A9-B2C1-72579E86197A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634F-F351-439F-8D88-9BA95CEDE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5FF43-1935-41A9-B2C1-72579E86197A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634F-F351-439F-8D88-9BA95CEDE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5FF43-1935-41A9-B2C1-72579E86197A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B634F-F351-439F-8D88-9BA95CEDE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4675"/>
            <a:ext cx="8229600" cy="1143000"/>
          </a:xfrm>
        </p:spPr>
        <p:txBody>
          <a:bodyPr/>
          <a:lstStyle/>
          <a:p>
            <a:r>
              <a:rPr lang="id-ID" dirty="0" smtClean="0"/>
              <a:t>KONSEP TEKNOLOGI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70237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1"/>
            <a:ext cx="8229600" cy="1295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1400" dirty="0" err="1" smtClean="0"/>
              <a:t>Seiring</a:t>
            </a:r>
            <a:r>
              <a:rPr lang="en-US" sz="1400" dirty="0" smtClean="0"/>
              <a:t> </a:t>
            </a:r>
            <a:r>
              <a:rPr lang="en-US" sz="1400" dirty="0" err="1" smtClean="0"/>
              <a:t>perkembangan</a:t>
            </a:r>
            <a:r>
              <a:rPr lang="en-US" sz="1400" dirty="0" smtClean="0"/>
              <a:t> </a:t>
            </a:r>
            <a:r>
              <a:rPr lang="en-US" sz="1400" dirty="0" err="1" smtClean="0"/>
              <a:t>teknologi</a:t>
            </a:r>
            <a:r>
              <a:rPr lang="en-US" sz="1400" dirty="0" smtClean="0"/>
              <a:t> , </a:t>
            </a:r>
            <a:r>
              <a:rPr lang="en-US" sz="1400" dirty="0" err="1" smtClean="0"/>
              <a:t>ada</a:t>
            </a:r>
            <a:r>
              <a:rPr lang="en-US" sz="1400" dirty="0" smtClean="0"/>
              <a:t> </a:t>
            </a:r>
            <a:r>
              <a:rPr lang="en-US" sz="1400" dirty="0" err="1" smtClean="0"/>
              <a:t>hukum</a:t>
            </a:r>
            <a:r>
              <a:rPr lang="en-US" sz="1400" dirty="0" smtClean="0"/>
              <a:t> </a:t>
            </a:r>
            <a:r>
              <a:rPr lang="en-US" sz="1400" dirty="0" err="1" smtClean="0"/>
              <a:t>sebab</a:t>
            </a:r>
            <a:r>
              <a:rPr lang="en-US" sz="1400" dirty="0" smtClean="0"/>
              <a:t> </a:t>
            </a:r>
            <a:r>
              <a:rPr lang="en-US" sz="1400" dirty="0" err="1" smtClean="0"/>
              <a:t>akibat</a:t>
            </a:r>
            <a:r>
              <a:rPr lang="en-US" sz="1400" dirty="0" smtClean="0"/>
              <a:t> yang </a:t>
            </a:r>
            <a:r>
              <a:rPr lang="en-US" sz="1400" dirty="0" err="1" smtClean="0"/>
              <a:t>harus</a:t>
            </a:r>
            <a:r>
              <a:rPr lang="en-US" sz="1400" dirty="0" smtClean="0"/>
              <a:t> </a:t>
            </a:r>
            <a:r>
              <a:rPr lang="en-US" sz="1400" dirty="0" err="1" smtClean="0"/>
              <a:t>ditanggu</a:t>
            </a:r>
            <a:r>
              <a:rPr lang="en-US" sz="1400" dirty="0" smtClean="0"/>
              <a:t> </a:t>
            </a:r>
            <a:r>
              <a:rPr lang="en-US" sz="1400" dirty="0" err="1" smtClean="0"/>
              <a:t>generasi</a:t>
            </a:r>
            <a:r>
              <a:rPr lang="en-US" sz="1400" dirty="0" smtClean="0"/>
              <a:t> </a:t>
            </a:r>
            <a:r>
              <a:rPr lang="en-US" sz="1400" dirty="0" err="1" smtClean="0"/>
              <a:t>selanjutnya</a:t>
            </a:r>
            <a:r>
              <a:rPr lang="en-US" sz="1400" dirty="0" smtClean="0"/>
              <a:t> </a:t>
            </a:r>
            <a:r>
              <a:rPr lang="en-US" sz="1400" dirty="0" err="1" smtClean="0"/>
              <a:t>dikarenakan</a:t>
            </a:r>
            <a:r>
              <a:rPr lang="en-US" sz="1400" dirty="0" smtClean="0"/>
              <a:t> </a:t>
            </a:r>
            <a:r>
              <a:rPr lang="en-US" sz="1400" dirty="0" err="1" smtClean="0"/>
              <a:t>perkembangan</a:t>
            </a:r>
            <a:r>
              <a:rPr lang="en-US" sz="1400" dirty="0" smtClean="0"/>
              <a:t> </a:t>
            </a:r>
            <a:r>
              <a:rPr lang="en-US" sz="1400" dirty="0" err="1" smtClean="0"/>
              <a:t>tanpa</a:t>
            </a:r>
            <a:r>
              <a:rPr lang="en-US" sz="1400" dirty="0" smtClean="0"/>
              <a:t> </a:t>
            </a:r>
            <a:r>
              <a:rPr lang="en-US" sz="1400" dirty="0" err="1" smtClean="0"/>
              <a:t>adanya</a:t>
            </a:r>
            <a:r>
              <a:rPr lang="en-US" sz="1400" dirty="0" smtClean="0"/>
              <a:t> </a:t>
            </a:r>
            <a:r>
              <a:rPr lang="en-US" sz="1400" dirty="0" err="1" smtClean="0"/>
              <a:t>kesadaran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tanggung</a:t>
            </a:r>
            <a:r>
              <a:rPr lang="en-US" sz="1400" dirty="0" smtClean="0"/>
              <a:t> </a:t>
            </a:r>
            <a:r>
              <a:rPr lang="en-US" sz="1400" dirty="0" err="1" smtClean="0"/>
              <a:t>jawab</a:t>
            </a:r>
            <a:r>
              <a:rPr lang="en-US" sz="1400" dirty="0" smtClean="0"/>
              <a:t>. (</a:t>
            </a:r>
            <a:r>
              <a:rPr lang="en-US" sz="1400" dirty="0" err="1" smtClean="0"/>
              <a:t>adanya</a:t>
            </a:r>
            <a:r>
              <a:rPr lang="en-US" sz="1400" dirty="0" smtClean="0"/>
              <a:t> </a:t>
            </a:r>
            <a:r>
              <a:rPr lang="en-US" sz="1400" dirty="0" err="1" smtClean="0"/>
              <a:t>dampak</a:t>
            </a:r>
            <a:r>
              <a:rPr lang="en-US" sz="1400" dirty="0" smtClean="0"/>
              <a:t> </a:t>
            </a:r>
            <a:r>
              <a:rPr lang="en-US" sz="1400" dirty="0" err="1" smtClean="0"/>
              <a:t>positif</a:t>
            </a:r>
            <a:r>
              <a:rPr lang="en-US" sz="1400" dirty="0" smtClean="0"/>
              <a:t> </a:t>
            </a:r>
            <a:r>
              <a:rPr lang="en-US" sz="1400" dirty="0" err="1" smtClean="0"/>
              <a:t>maupun</a:t>
            </a:r>
            <a:r>
              <a:rPr lang="en-US" sz="1400" dirty="0" smtClean="0"/>
              <a:t> </a:t>
            </a:r>
            <a:r>
              <a:rPr lang="en-US" sz="1400" dirty="0" err="1" smtClean="0"/>
              <a:t>negatif</a:t>
            </a:r>
            <a:r>
              <a:rPr lang="en-US" sz="1400" dirty="0" smtClean="0"/>
              <a:t>)</a:t>
            </a:r>
          </a:p>
          <a:p>
            <a:pPr marL="0" indent="0">
              <a:buNone/>
            </a:pPr>
            <a:r>
              <a:rPr lang="en-US" sz="1400" dirty="0" err="1" smtClean="0"/>
              <a:t>Misalnya</a:t>
            </a:r>
            <a:r>
              <a:rPr lang="en-US" sz="1400" dirty="0" smtClean="0"/>
              <a:t> </a:t>
            </a:r>
            <a:r>
              <a:rPr lang="en-US" sz="1400" dirty="0" err="1" smtClean="0"/>
              <a:t>terciptanya</a:t>
            </a:r>
            <a:r>
              <a:rPr lang="en-US" sz="1400" dirty="0" smtClean="0"/>
              <a:t> </a:t>
            </a:r>
            <a:r>
              <a:rPr lang="en-US" sz="1400" dirty="0" err="1" smtClean="0"/>
              <a:t>bahan-bahan</a:t>
            </a:r>
            <a:r>
              <a:rPr lang="en-US" sz="1400" dirty="0" smtClean="0"/>
              <a:t> </a:t>
            </a:r>
            <a:r>
              <a:rPr lang="en-US" sz="1400" dirty="0" err="1" smtClean="0"/>
              <a:t>kimia</a:t>
            </a:r>
            <a:r>
              <a:rPr lang="en-US" sz="1400" dirty="0" smtClean="0"/>
              <a:t> yang </a:t>
            </a:r>
            <a:r>
              <a:rPr lang="en-US" sz="1400" dirty="0" err="1" smtClean="0"/>
              <a:t>berbahaya</a:t>
            </a:r>
            <a:r>
              <a:rPr lang="en-US" sz="1400" dirty="0" smtClean="0"/>
              <a:t>, </a:t>
            </a:r>
            <a:r>
              <a:rPr lang="en-US" sz="1400" dirty="0" err="1" smtClean="0"/>
              <a:t>senjata</a:t>
            </a:r>
            <a:r>
              <a:rPr lang="en-US" sz="1400" dirty="0" smtClean="0"/>
              <a:t>, </a:t>
            </a:r>
            <a:r>
              <a:rPr lang="en-US" sz="1400" dirty="0" err="1" smtClean="0"/>
              <a:t>bom</a:t>
            </a:r>
            <a:r>
              <a:rPr lang="en-US" sz="1400" dirty="0" smtClean="0"/>
              <a:t> atom, </a:t>
            </a:r>
            <a:r>
              <a:rPr lang="en-US" sz="1400" dirty="0" err="1" smtClean="0"/>
              <a:t>bahkan</a:t>
            </a:r>
            <a:r>
              <a:rPr lang="en-US" sz="1400" dirty="0" smtClean="0"/>
              <a:t> alat2 </a:t>
            </a:r>
            <a:r>
              <a:rPr lang="en-US" sz="1400" dirty="0" err="1" smtClean="0"/>
              <a:t>elektronik</a:t>
            </a:r>
            <a:r>
              <a:rPr lang="en-US" sz="1400" dirty="0" smtClean="0"/>
              <a:t> yang </a:t>
            </a:r>
            <a:r>
              <a:rPr lang="en-US" sz="1400" dirty="0" err="1" smtClean="0"/>
              <a:t>justru</a:t>
            </a:r>
            <a:r>
              <a:rPr lang="en-US" sz="1400" dirty="0"/>
              <a:t> </a:t>
            </a:r>
            <a:r>
              <a:rPr lang="en-US" sz="1400" dirty="0" err="1" smtClean="0"/>
              <a:t>memberikan</a:t>
            </a:r>
            <a:r>
              <a:rPr lang="en-US" sz="1400" dirty="0" smtClean="0"/>
              <a:t> </a:t>
            </a:r>
            <a:r>
              <a:rPr lang="en-US" sz="1400" dirty="0" err="1" smtClean="0"/>
              <a:t>dampak</a:t>
            </a:r>
            <a:r>
              <a:rPr lang="en-US" sz="1400" dirty="0" smtClean="0"/>
              <a:t>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hanya</a:t>
            </a:r>
            <a:r>
              <a:rPr lang="en-US" sz="1400" dirty="0" smtClean="0"/>
              <a:t> </a:t>
            </a:r>
            <a:r>
              <a:rPr lang="en-US" sz="1400" dirty="0" err="1" smtClean="0"/>
              <a:t>secara</a:t>
            </a:r>
            <a:r>
              <a:rPr lang="en-US" sz="1400" dirty="0" smtClean="0"/>
              <a:t> </a:t>
            </a:r>
            <a:r>
              <a:rPr lang="en-US" sz="1400" dirty="0" err="1" smtClean="0"/>
              <a:t>fisik</a:t>
            </a:r>
            <a:r>
              <a:rPr lang="en-US" sz="1400" dirty="0" smtClean="0"/>
              <a:t>, </a:t>
            </a:r>
            <a:r>
              <a:rPr lang="en-US" sz="1400" dirty="0" err="1" smtClean="0"/>
              <a:t>namun</a:t>
            </a:r>
            <a:r>
              <a:rPr lang="en-US" sz="1400" dirty="0" smtClean="0"/>
              <a:t> </a:t>
            </a:r>
            <a:r>
              <a:rPr lang="en-US" sz="1400" dirty="0" err="1" smtClean="0"/>
              <a:t>juga</a:t>
            </a:r>
            <a:r>
              <a:rPr lang="en-US" sz="1400" dirty="0" smtClean="0"/>
              <a:t> </a:t>
            </a:r>
            <a:r>
              <a:rPr lang="en-US" sz="1400" dirty="0" err="1" smtClean="0"/>
              <a:t>moralitas</a:t>
            </a:r>
            <a:r>
              <a:rPr lang="en-US" sz="1400" dirty="0"/>
              <a:t> </a:t>
            </a:r>
            <a:r>
              <a:rPr lang="en-US" sz="1400" dirty="0" err="1" smtClean="0"/>
              <a:t>generasi</a:t>
            </a:r>
            <a:r>
              <a:rPr lang="en-US" sz="1400" dirty="0" smtClean="0"/>
              <a:t> </a:t>
            </a:r>
            <a:r>
              <a:rPr lang="en-US" sz="1400" dirty="0" err="1" smtClean="0"/>
              <a:t>muda</a:t>
            </a:r>
            <a:r>
              <a:rPr lang="en-US" sz="1400" dirty="0" smtClean="0"/>
              <a:t>. </a:t>
            </a:r>
            <a:endParaRPr lang="en-US" sz="1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1828800" y="3135868"/>
            <a:ext cx="4953000" cy="1283732"/>
            <a:chOff x="1676400" y="2971800"/>
            <a:chExt cx="4953000" cy="1283732"/>
          </a:xfrm>
        </p:grpSpPr>
        <p:sp>
          <p:nvSpPr>
            <p:cNvPr id="6" name="TextBox 5"/>
            <p:cNvSpPr txBox="1"/>
            <p:nvPr/>
          </p:nvSpPr>
          <p:spPr>
            <a:xfrm>
              <a:off x="1676400" y="2971800"/>
              <a:ext cx="1752600" cy="46166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 smtClean="0"/>
                <a:t>Kebudayaan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76800" y="2971800"/>
              <a:ext cx="1752600" cy="46166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 smtClean="0"/>
                <a:t>Teknologi</a:t>
              </a:r>
              <a:endParaRPr lang="en-US" sz="2400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581400" y="3200400"/>
              <a:ext cx="1143000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>
              <a:off x="3925094" y="3467100"/>
              <a:ext cx="532606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667000" y="3886200"/>
              <a:ext cx="3137397" cy="36933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err="1" smtClean="0"/>
                <a:t>Dampak</a:t>
              </a:r>
              <a:r>
                <a:rPr lang="en-US" dirty="0" smtClean="0"/>
                <a:t> </a:t>
              </a:r>
              <a:r>
                <a:rPr lang="en-US" dirty="0" err="1" smtClean="0"/>
                <a:t>positif</a:t>
              </a:r>
              <a:r>
                <a:rPr lang="en-US" dirty="0" smtClean="0"/>
                <a:t> </a:t>
              </a:r>
              <a:r>
                <a:rPr lang="en-US" dirty="0" err="1" smtClean="0"/>
                <a:t>maupun</a:t>
              </a:r>
              <a:r>
                <a:rPr lang="en-US" dirty="0" smtClean="0"/>
                <a:t> </a:t>
              </a:r>
              <a:r>
                <a:rPr lang="en-US" dirty="0" err="1" smtClean="0"/>
                <a:t>negatif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 2006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 - Konsep Teknologi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ECDA-7851-4D08-A089-1B4491A77B0E}" type="slidenum">
              <a:rPr lang="en-US"/>
              <a:pPr/>
              <a:t>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Tujuan Kuliah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Excited about teknologi</a:t>
            </a:r>
          </a:p>
          <a:p>
            <a:r>
              <a:rPr lang="en-US"/>
              <a:t>Menumbuhkan ketrampilan problem solving</a:t>
            </a:r>
          </a:p>
          <a:p>
            <a:r>
              <a:rPr lang="en-US"/>
              <a:t>Menumbuhkan profesionalisme</a:t>
            </a:r>
          </a:p>
          <a:p>
            <a:r>
              <a:rPr lang="en-US"/>
              <a:t>Mengenalkan proses desain</a:t>
            </a:r>
          </a:p>
          <a:p>
            <a:r>
              <a:rPr lang="en-US"/>
              <a:t>Menekankan pentingnya ketrampilan komunikasi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iyeroglif.jp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657600" y="457200"/>
            <a:ext cx="5486400" cy="6230319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24384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KonsepTeknologi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/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Ryanty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/2009</a:t>
            </a:r>
            <a:endParaRPr lang="en-US" sz="1600" i="1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Kebudayaan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b="1" dirty="0" err="1" smtClean="0"/>
              <a:t>Pengertian</a:t>
            </a:r>
            <a:r>
              <a:rPr lang="en-US" sz="1800" b="1" dirty="0" smtClean="0"/>
              <a:t> :</a:t>
            </a:r>
          </a:p>
          <a:p>
            <a:pPr marL="0" indent="0">
              <a:buNone/>
            </a:pPr>
            <a:r>
              <a:rPr lang="en-US" sz="1600" dirty="0" smtClean="0"/>
              <a:t>“ </a:t>
            </a:r>
            <a:r>
              <a:rPr lang="en-US" sz="1600" dirty="0" err="1"/>
              <a:t>K</a:t>
            </a:r>
            <a:r>
              <a:rPr lang="en-US" sz="1600" dirty="0" err="1" smtClean="0"/>
              <a:t>ebudayaan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disebut</a:t>
            </a:r>
            <a:r>
              <a:rPr lang="en-US" sz="1600" dirty="0" smtClean="0"/>
              <a:t> </a:t>
            </a:r>
            <a:r>
              <a:rPr lang="en-US" sz="1600" dirty="0" err="1" smtClean="0"/>
              <a:t>juga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peradaban</a:t>
            </a:r>
            <a:r>
              <a:rPr lang="en-US" sz="1600" dirty="0" smtClean="0"/>
              <a:t>, </a:t>
            </a:r>
            <a:r>
              <a:rPr lang="en-US" sz="1600" dirty="0" err="1" smtClean="0"/>
              <a:t>merupakan</a:t>
            </a:r>
            <a:r>
              <a:rPr lang="en-US" sz="1600" dirty="0" smtClean="0"/>
              <a:t> </a:t>
            </a:r>
            <a:r>
              <a:rPr lang="en-US" sz="1600" dirty="0" err="1" smtClean="0"/>
              <a:t>pemahaman</a:t>
            </a:r>
            <a:r>
              <a:rPr lang="en-US" sz="1600" dirty="0" smtClean="0"/>
              <a:t> </a:t>
            </a:r>
            <a:r>
              <a:rPr lang="en-US" sz="1600" dirty="0" err="1" smtClean="0"/>
              <a:t>perasaan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bangsa</a:t>
            </a:r>
            <a:r>
              <a:rPr lang="en-US" sz="1600" dirty="0" smtClean="0"/>
              <a:t> yang </a:t>
            </a:r>
            <a:r>
              <a:rPr lang="en-US" sz="1600" dirty="0" err="1" smtClean="0"/>
              <a:t>kompleks</a:t>
            </a:r>
            <a:r>
              <a:rPr lang="en-US" sz="1600" dirty="0" smtClean="0"/>
              <a:t> </a:t>
            </a:r>
            <a:r>
              <a:rPr lang="en-US" sz="1600" dirty="0" err="1" smtClean="0"/>
              <a:t>meliputi</a:t>
            </a:r>
            <a:r>
              <a:rPr lang="en-US" sz="1600" dirty="0" smtClean="0"/>
              <a:t> </a:t>
            </a:r>
            <a:r>
              <a:rPr lang="en-US" sz="1600" dirty="0" err="1" smtClean="0"/>
              <a:t>pengetahuan</a:t>
            </a:r>
            <a:r>
              <a:rPr lang="en-US" sz="1600" dirty="0" smtClean="0"/>
              <a:t>, </a:t>
            </a:r>
            <a:r>
              <a:rPr lang="en-US" sz="1600" dirty="0" err="1" smtClean="0"/>
              <a:t>kepercayaan</a:t>
            </a:r>
            <a:r>
              <a:rPr lang="en-US" sz="1600" dirty="0" smtClean="0"/>
              <a:t>, </a:t>
            </a:r>
            <a:r>
              <a:rPr lang="en-US" sz="1600" dirty="0" err="1" smtClean="0"/>
              <a:t>seni</a:t>
            </a:r>
            <a:r>
              <a:rPr lang="en-US" sz="1600" dirty="0" smtClean="0"/>
              <a:t>, moral, </a:t>
            </a:r>
            <a:r>
              <a:rPr lang="en-US" sz="1600" dirty="0" err="1" smtClean="0"/>
              <a:t>hukum</a:t>
            </a:r>
            <a:r>
              <a:rPr lang="en-US" sz="1600" dirty="0" smtClean="0"/>
              <a:t>, </a:t>
            </a:r>
            <a:r>
              <a:rPr lang="en-US" sz="1600" dirty="0" err="1" smtClean="0"/>
              <a:t>adat</a:t>
            </a:r>
            <a:r>
              <a:rPr lang="en-US" sz="1600" dirty="0" smtClean="0"/>
              <a:t> </a:t>
            </a:r>
            <a:r>
              <a:rPr lang="en-US" sz="1600" dirty="0" err="1" smtClean="0"/>
              <a:t>istiadat</a:t>
            </a:r>
            <a:r>
              <a:rPr lang="en-US" sz="1600" dirty="0" smtClean="0"/>
              <a:t> (</a:t>
            </a:r>
            <a:r>
              <a:rPr lang="en-US" sz="1600" dirty="0" err="1" smtClean="0"/>
              <a:t>kebiasaan</a:t>
            </a:r>
            <a:r>
              <a:rPr lang="en-US" sz="1600" dirty="0" smtClean="0"/>
              <a:t>),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pembawaan</a:t>
            </a:r>
            <a:r>
              <a:rPr lang="en-US" sz="1600" dirty="0" smtClean="0"/>
              <a:t> </a:t>
            </a:r>
            <a:r>
              <a:rPr lang="en-US" sz="1600" dirty="0" err="1" smtClean="0"/>
              <a:t>lainnya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diperoleh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anggota</a:t>
            </a:r>
            <a:r>
              <a:rPr lang="en-US" sz="1600" dirty="0" smtClean="0"/>
              <a:t> </a:t>
            </a:r>
            <a:r>
              <a:rPr lang="en-US" sz="1600" dirty="0" err="1" smtClean="0"/>
              <a:t>masyarakat</a:t>
            </a:r>
            <a:r>
              <a:rPr lang="en-US" sz="1600" dirty="0" smtClean="0"/>
              <a:t>” (Taylor, 1897)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err="1" smtClean="0"/>
              <a:t>Menurut</a:t>
            </a:r>
            <a:r>
              <a:rPr lang="en-US" sz="1600" dirty="0" smtClean="0"/>
              <a:t> Andreas </a:t>
            </a:r>
            <a:r>
              <a:rPr lang="en-US" sz="1600" dirty="0" err="1" smtClean="0"/>
              <a:t>Eppink</a:t>
            </a:r>
            <a:r>
              <a:rPr lang="en-US" sz="1600" dirty="0" smtClean="0"/>
              <a:t>, “ </a:t>
            </a:r>
            <a:r>
              <a:rPr lang="en-US" sz="1600" dirty="0" err="1" smtClean="0"/>
              <a:t>kebudayaan</a:t>
            </a:r>
            <a:r>
              <a:rPr lang="en-US" sz="1600" dirty="0" smtClean="0"/>
              <a:t> </a:t>
            </a:r>
            <a:r>
              <a:rPr lang="en-US" sz="1600" dirty="0" err="1" smtClean="0"/>
              <a:t>mengandung</a:t>
            </a:r>
            <a:r>
              <a:rPr lang="en-US" sz="1600" dirty="0" smtClean="0"/>
              <a:t> </a:t>
            </a:r>
            <a:r>
              <a:rPr lang="en-US" sz="1600" dirty="0" err="1" smtClean="0"/>
              <a:t>keseluruhan</a:t>
            </a:r>
            <a:r>
              <a:rPr lang="en-US" sz="1600" dirty="0" smtClean="0"/>
              <a:t> </a:t>
            </a:r>
            <a:r>
              <a:rPr lang="en-US" sz="1600" dirty="0" err="1" smtClean="0"/>
              <a:t>pengertian</a:t>
            </a:r>
            <a:r>
              <a:rPr lang="en-US" sz="1600" dirty="0" smtClean="0"/>
              <a:t> </a:t>
            </a:r>
            <a:r>
              <a:rPr lang="en-US" sz="1600" dirty="0" err="1" smtClean="0"/>
              <a:t>nilai</a:t>
            </a:r>
            <a:r>
              <a:rPr lang="en-US" sz="1600" dirty="0" smtClean="0"/>
              <a:t> </a:t>
            </a:r>
            <a:r>
              <a:rPr lang="en-US" sz="1600" dirty="0" err="1" smtClean="0"/>
              <a:t>sosial,norma</a:t>
            </a:r>
            <a:r>
              <a:rPr lang="en-US" sz="1600" dirty="0" smtClean="0"/>
              <a:t> </a:t>
            </a:r>
            <a:r>
              <a:rPr lang="en-US" sz="1600" dirty="0" err="1" smtClean="0"/>
              <a:t>sosial</a:t>
            </a:r>
            <a:r>
              <a:rPr lang="en-US" sz="1600" dirty="0" smtClean="0"/>
              <a:t>, </a:t>
            </a:r>
            <a:r>
              <a:rPr lang="en-US" sz="1600" dirty="0" err="1" smtClean="0"/>
              <a:t>ilmu</a:t>
            </a:r>
            <a:r>
              <a:rPr lang="en-US" sz="1600" dirty="0" smtClean="0"/>
              <a:t> </a:t>
            </a:r>
            <a:r>
              <a:rPr lang="en-US" sz="1600" dirty="0" err="1" smtClean="0"/>
              <a:t>pengetahuan</a:t>
            </a:r>
            <a:r>
              <a:rPr lang="en-US" sz="1600" dirty="0" smtClean="0"/>
              <a:t> </a:t>
            </a:r>
            <a:r>
              <a:rPr lang="en-US" sz="1600" dirty="0" err="1" smtClean="0"/>
              <a:t>serta</a:t>
            </a:r>
            <a:r>
              <a:rPr lang="en-US" sz="1600" dirty="0" smtClean="0"/>
              <a:t> </a:t>
            </a:r>
            <a:r>
              <a:rPr lang="en-US" sz="1600" dirty="0" err="1" smtClean="0"/>
              <a:t>keseluruhan</a:t>
            </a:r>
            <a:r>
              <a:rPr lang="en-US" sz="1600" dirty="0" smtClean="0"/>
              <a:t> </a:t>
            </a:r>
            <a:r>
              <a:rPr lang="en-US" sz="1600" dirty="0" err="1" smtClean="0"/>
              <a:t>struktur-struktur</a:t>
            </a:r>
            <a:r>
              <a:rPr lang="en-US" sz="1600" dirty="0" smtClean="0"/>
              <a:t> </a:t>
            </a:r>
            <a:r>
              <a:rPr lang="en-US" sz="1600" dirty="0" err="1" smtClean="0"/>
              <a:t>sosial</a:t>
            </a:r>
            <a:r>
              <a:rPr lang="en-US" sz="1600" dirty="0" smtClean="0"/>
              <a:t>, </a:t>
            </a:r>
            <a:r>
              <a:rPr lang="en-US" sz="1600" dirty="0" err="1" smtClean="0"/>
              <a:t>religius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lain-lain, </a:t>
            </a:r>
            <a:r>
              <a:rPr lang="en-US" sz="1600" dirty="0" err="1" smtClean="0"/>
              <a:t>tambahan</a:t>
            </a:r>
            <a:r>
              <a:rPr lang="en-US" sz="1600" dirty="0" smtClean="0"/>
              <a:t> </a:t>
            </a:r>
            <a:r>
              <a:rPr lang="en-US" sz="1600" dirty="0" err="1" smtClean="0"/>
              <a:t>lagi</a:t>
            </a:r>
            <a:r>
              <a:rPr lang="en-US" sz="1600" dirty="0" smtClean="0"/>
              <a:t> </a:t>
            </a:r>
            <a:r>
              <a:rPr lang="en-US" sz="1600" dirty="0" err="1" smtClean="0"/>
              <a:t>segala</a:t>
            </a:r>
            <a:r>
              <a:rPr lang="en-US" sz="1600" dirty="0" smtClean="0"/>
              <a:t> </a:t>
            </a:r>
            <a:r>
              <a:rPr lang="en-US" sz="1600" dirty="0" err="1" smtClean="0"/>
              <a:t>pernyataan</a:t>
            </a:r>
            <a:r>
              <a:rPr lang="en-US" sz="1600" dirty="0" smtClean="0"/>
              <a:t> </a:t>
            </a:r>
            <a:r>
              <a:rPr lang="en-US" sz="1600" dirty="0" err="1" smtClean="0"/>
              <a:t>intelektual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artistik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</a:t>
            </a:r>
            <a:r>
              <a:rPr lang="en-US" sz="1600" dirty="0" err="1" smtClean="0"/>
              <a:t>ciri</a:t>
            </a:r>
            <a:r>
              <a:rPr lang="en-US" sz="1600" dirty="0" smtClean="0"/>
              <a:t> </a:t>
            </a:r>
            <a:r>
              <a:rPr lang="en-US" sz="1600" dirty="0" err="1" smtClean="0"/>
              <a:t>khas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masyarakat</a:t>
            </a:r>
            <a:r>
              <a:rPr lang="en-US" sz="1600" dirty="0" smtClean="0"/>
              <a:t>.”</a:t>
            </a:r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en-US" sz="1600" dirty="0" err="1" smtClean="0"/>
              <a:t>Sedangkan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perwujudan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kebudayaan</a:t>
            </a:r>
            <a:r>
              <a:rPr lang="en-US" sz="1600" b="1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benda-benda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diciptakan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manusia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makhluk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berbudaya</a:t>
            </a:r>
            <a:r>
              <a:rPr lang="en-US" sz="1600" dirty="0" smtClean="0"/>
              <a:t>, </a:t>
            </a:r>
            <a:r>
              <a:rPr lang="en-US" sz="1600" dirty="0" err="1" smtClean="0"/>
              <a:t>berupa</a:t>
            </a:r>
            <a:r>
              <a:rPr lang="en-US" sz="1600" dirty="0" smtClean="0"/>
              <a:t> </a:t>
            </a:r>
            <a:r>
              <a:rPr lang="en-US" sz="1600" dirty="0" err="1" smtClean="0"/>
              <a:t>perilaku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benda-benda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bersifat</a:t>
            </a:r>
            <a:r>
              <a:rPr lang="en-US" sz="1600" dirty="0" smtClean="0"/>
              <a:t> </a:t>
            </a:r>
            <a:r>
              <a:rPr lang="en-US" sz="1600" dirty="0" err="1" smtClean="0"/>
              <a:t>nyata</a:t>
            </a:r>
            <a:r>
              <a:rPr lang="en-US" sz="1600" dirty="0" smtClean="0"/>
              <a:t>, </a:t>
            </a:r>
            <a:r>
              <a:rPr lang="en-US" sz="1600" dirty="0" err="1" smtClean="0"/>
              <a:t>misalnya</a:t>
            </a:r>
            <a:r>
              <a:rPr lang="en-US" sz="1600" dirty="0" smtClean="0"/>
              <a:t> </a:t>
            </a:r>
            <a:r>
              <a:rPr lang="en-US" sz="1600" dirty="0" err="1" smtClean="0"/>
              <a:t>pola-pola</a:t>
            </a:r>
            <a:r>
              <a:rPr lang="en-US" sz="1600" dirty="0" smtClean="0"/>
              <a:t> </a:t>
            </a:r>
            <a:r>
              <a:rPr lang="en-US" sz="1600" dirty="0" err="1" smtClean="0"/>
              <a:t>perilaku</a:t>
            </a:r>
            <a:r>
              <a:rPr lang="en-US" sz="1600" dirty="0" smtClean="0"/>
              <a:t>, </a:t>
            </a:r>
            <a:r>
              <a:rPr lang="en-US" sz="1600" dirty="0" err="1" smtClean="0"/>
              <a:t>bahasa</a:t>
            </a:r>
            <a:r>
              <a:rPr lang="en-US" sz="1600" dirty="0" smtClean="0"/>
              <a:t>, </a:t>
            </a:r>
            <a:r>
              <a:rPr lang="en-US" sz="1600" dirty="0" err="1" smtClean="0"/>
              <a:t>peralatan</a:t>
            </a:r>
            <a:r>
              <a:rPr lang="en-US" sz="1600" dirty="0" smtClean="0"/>
              <a:t> </a:t>
            </a:r>
            <a:r>
              <a:rPr lang="en-US" sz="1600" dirty="0" err="1" smtClean="0"/>
              <a:t>hidup</a:t>
            </a:r>
            <a:r>
              <a:rPr lang="en-US" sz="1600" dirty="0" smtClean="0"/>
              <a:t>, </a:t>
            </a:r>
            <a:r>
              <a:rPr lang="en-US" sz="1600" dirty="0" err="1" smtClean="0"/>
              <a:t>organisasi</a:t>
            </a:r>
            <a:r>
              <a:rPr lang="en-US" sz="1600" dirty="0" smtClean="0"/>
              <a:t> </a:t>
            </a:r>
            <a:r>
              <a:rPr lang="en-US" sz="1600" dirty="0" err="1" smtClean="0"/>
              <a:t>sosial</a:t>
            </a:r>
            <a:r>
              <a:rPr lang="en-US" sz="1600" dirty="0" smtClean="0"/>
              <a:t>, </a:t>
            </a:r>
            <a:r>
              <a:rPr lang="en-US" sz="1600" dirty="0" err="1" smtClean="0"/>
              <a:t>religi</a:t>
            </a:r>
            <a:r>
              <a:rPr lang="en-US" sz="1600" dirty="0" smtClean="0"/>
              <a:t>, </a:t>
            </a:r>
            <a:r>
              <a:rPr lang="en-US" sz="1600" dirty="0" err="1" smtClean="0"/>
              <a:t>seni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lain-lain, yang </a:t>
            </a:r>
            <a:r>
              <a:rPr lang="en-US" sz="1600" dirty="0" err="1" smtClean="0"/>
              <a:t>kesemuanya</a:t>
            </a:r>
            <a:r>
              <a:rPr lang="en-US" sz="1600" dirty="0" smtClean="0"/>
              <a:t> </a:t>
            </a:r>
            <a:r>
              <a:rPr lang="en-US" sz="1600" dirty="0" err="1" smtClean="0"/>
              <a:t>ditujukan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membantu</a:t>
            </a:r>
            <a:r>
              <a:rPr lang="en-US" sz="1600" dirty="0" smtClean="0"/>
              <a:t> </a:t>
            </a:r>
            <a:r>
              <a:rPr lang="en-US" sz="1600" dirty="0" err="1" smtClean="0"/>
              <a:t>manusia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melangsungkan</a:t>
            </a:r>
            <a:r>
              <a:rPr lang="en-US" sz="1600" dirty="0" smtClean="0"/>
              <a:t> </a:t>
            </a:r>
            <a:r>
              <a:rPr lang="en-US" sz="1600" dirty="0" err="1" smtClean="0"/>
              <a:t>kehidupan</a:t>
            </a:r>
            <a:r>
              <a:rPr lang="en-US" sz="1600" dirty="0" smtClean="0"/>
              <a:t> </a:t>
            </a:r>
            <a:r>
              <a:rPr lang="en-US" sz="1600" dirty="0" err="1" smtClean="0"/>
              <a:t>bermasyarakat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r>
              <a:rPr lang="en-US" sz="1800" b="1" dirty="0" err="1" smtClean="0"/>
              <a:t>Konsep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Kebudayaan</a:t>
            </a:r>
            <a:r>
              <a:rPr lang="en-US" sz="1800" b="1" dirty="0" smtClean="0"/>
              <a:t> :</a:t>
            </a:r>
          </a:p>
          <a:p>
            <a:pPr marL="0" indent="0">
              <a:buNone/>
            </a:pPr>
            <a:r>
              <a:rPr lang="en-US" sz="1600" dirty="0" err="1" smtClean="0"/>
              <a:t>Kebudayaan</a:t>
            </a:r>
            <a:r>
              <a:rPr lang="en-US" sz="1600" dirty="0" smtClean="0"/>
              <a:t> </a:t>
            </a:r>
            <a:r>
              <a:rPr lang="en-US" sz="1600" dirty="0" err="1" smtClean="0"/>
              <a:t>bersal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kata</a:t>
            </a:r>
            <a:r>
              <a:rPr lang="en-US" sz="1600" dirty="0" smtClean="0"/>
              <a:t> </a:t>
            </a:r>
            <a:r>
              <a:rPr lang="en-US" sz="1600" dirty="0" err="1" smtClean="0"/>
              <a:t>Sansekerta</a:t>
            </a:r>
            <a:r>
              <a:rPr lang="en-US" sz="1600" dirty="0" smtClean="0"/>
              <a:t>, </a:t>
            </a:r>
            <a:r>
              <a:rPr lang="en-US" sz="1600" i="1" dirty="0" err="1" smtClean="0"/>
              <a:t>budhayah</a:t>
            </a:r>
            <a:r>
              <a:rPr lang="en-US" sz="1600" dirty="0" smtClean="0"/>
              <a:t>, </a:t>
            </a:r>
            <a:r>
              <a:rPr lang="en-US" sz="1600" dirty="0" err="1" smtClean="0"/>
              <a:t>yaitu</a:t>
            </a:r>
            <a:r>
              <a:rPr lang="en-US" sz="1600" dirty="0" smtClean="0"/>
              <a:t> </a:t>
            </a:r>
            <a:r>
              <a:rPr lang="en-US" sz="1600" dirty="0" err="1" smtClean="0"/>
              <a:t>bentuk</a:t>
            </a:r>
            <a:r>
              <a:rPr lang="en-US" sz="1600" dirty="0" smtClean="0"/>
              <a:t> </a:t>
            </a:r>
            <a:r>
              <a:rPr lang="en-US" sz="1600" dirty="0" err="1" smtClean="0"/>
              <a:t>jamak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i="1" dirty="0" err="1" smtClean="0"/>
              <a:t>budhi</a:t>
            </a:r>
            <a:r>
              <a:rPr lang="en-US" sz="1600" dirty="0" smtClean="0"/>
              <a:t>, yang </a:t>
            </a:r>
            <a:r>
              <a:rPr lang="en-US" sz="1600" dirty="0" err="1" smtClean="0"/>
              <a:t>berarti</a:t>
            </a:r>
            <a:r>
              <a:rPr lang="en-US" sz="1600" dirty="0" smtClean="0"/>
              <a:t> </a:t>
            </a:r>
            <a:r>
              <a:rPr lang="en-US" sz="1600" b="1" dirty="0" err="1" smtClean="0"/>
              <a:t>budi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b="1" dirty="0" err="1" smtClean="0"/>
              <a:t>akal</a:t>
            </a:r>
            <a:r>
              <a:rPr lang="en-US" sz="1600" b="1" dirty="0" smtClean="0"/>
              <a:t>.</a:t>
            </a:r>
          </a:p>
          <a:p>
            <a:pPr marL="0" indent="0">
              <a:buNone/>
            </a:pPr>
            <a:endParaRPr lang="en-US" sz="16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228600"/>
            <a:ext cx="24384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KonsepTeknologi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/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Ryanty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/2009</a:t>
            </a:r>
            <a:endParaRPr lang="en-US" sz="1600" i="1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Wujud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err="1" smtClean="0"/>
              <a:t>Menurut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Dimensi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wujudnya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terdapat</a:t>
            </a:r>
            <a:r>
              <a:rPr lang="en-US" sz="1400" b="1" dirty="0" smtClean="0"/>
              <a:t> 3 </a:t>
            </a:r>
            <a:r>
              <a:rPr lang="en-US" sz="1400" b="1" dirty="0" err="1" smtClean="0"/>
              <a:t>kategori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kebudayaan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yaitu</a:t>
            </a:r>
            <a:r>
              <a:rPr lang="en-US" sz="1400" b="1" dirty="0" smtClean="0"/>
              <a:t> :</a:t>
            </a:r>
          </a:p>
          <a:p>
            <a:pPr>
              <a:buAutoNum type="arabicPeriod"/>
            </a:pPr>
            <a:r>
              <a:rPr lang="en-US" sz="1400" b="1" dirty="0" err="1" smtClean="0"/>
              <a:t>Wujud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berupa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gagasan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konsep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dan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pikiran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manusia</a:t>
            </a:r>
            <a:r>
              <a:rPr lang="en-US" sz="1400" b="1" dirty="0" smtClean="0"/>
              <a:t> ;  </a:t>
            </a:r>
            <a:r>
              <a:rPr lang="en-US" sz="1400" dirty="0" err="1" smtClean="0"/>
              <a:t>wujud</a:t>
            </a:r>
            <a:r>
              <a:rPr lang="en-US" sz="1400" dirty="0" smtClean="0"/>
              <a:t> </a:t>
            </a:r>
            <a:r>
              <a:rPr lang="en-US" sz="1400" dirty="0" err="1" smtClean="0"/>
              <a:t>ini</a:t>
            </a:r>
            <a:r>
              <a:rPr lang="en-US" sz="1400" dirty="0" smtClean="0"/>
              <a:t> </a:t>
            </a:r>
            <a:r>
              <a:rPr lang="en-US" sz="1400" dirty="0" err="1" smtClean="0"/>
              <a:t>disebut</a:t>
            </a:r>
            <a:r>
              <a:rPr lang="en-US" sz="1400" dirty="0" smtClean="0"/>
              <a:t> </a:t>
            </a:r>
            <a:r>
              <a:rPr lang="en-US" sz="1400" b="1" dirty="0" err="1" smtClean="0"/>
              <a:t>sistem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budaya</a:t>
            </a:r>
            <a:r>
              <a:rPr lang="en-US" sz="1400" dirty="0" smtClean="0"/>
              <a:t>, </a:t>
            </a:r>
            <a:r>
              <a:rPr lang="en-US" sz="1400" dirty="0" err="1" smtClean="0"/>
              <a:t>sifatnya</a:t>
            </a:r>
            <a:r>
              <a:rPr lang="en-US" sz="1400" dirty="0" smtClean="0"/>
              <a:t> </a:t>
            </a:r>
            <a:r>
              <a:rPr lang="en-US" sz="1400" dirty="0" err="1" smtClean="0"/>
              <a:t>abstrak</a:t>
            </a:r>
            <a:r>
              <a:rPr lang="en-US" sz="1400" dirty="0" smtClean="0"/>
              <a:t>,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dilihat</a:t>
            </a:r>
            <a:r>
              <a:rPr lang="en-US" sz="1400" dirty="0" smtClean="0"/>
              <a:t>. </a:t>
            </a:r>
            <a:r>
              <a:rPr lang="en-US" sz="1400" dirty="0" err="1" smtClean="0"/>
              <a:t>Wujud</a:t>
            </a:r>
            <a:r>
              <a:rPr lang="en-US" sz="1400" dirty="0" smtClean="0"/>
              <a:t> ideal </a:t>
            </a:r>
            <a:r>
              <a:rPr lang="en-US" sz="1400" dirty="0" err="1" smtClean="0"/>
              <a:t>kebudayaan</a:t>
            </a:r>
            <a:r>
              <a:rPr lang="en-US" sz="1400" dirty="0" smtClean="0"/>
              <a:t> </a:t>
            </a:r>
            <a:r>
              <a:rPr lang="en-US" sz="1400" dirty="0" err="1" smtClean="0"/>
              <a:t>adalah</a:t>
            </a:r>
            <a:r>
              <a:rPr lang="en-US" sz="1400" dirty="0" smtClean="0"/>
              <a:t> </a:t>
            </a:r>
            <a:r>
              <a:rPr lang="en-US" sz="1400" dirty="0" err="1" smtClean="0"/>
              <a:t>kebudayaan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berbentuk</a:t>
            </a:r>
            <a:r>
              <a:rPr lang="en-US" sz="1400" dirty="0" smtClean="0"/>
              <a:t> </a:t>
            </a:r>
            <a:r>
              <a:rPr lang="en-US" sz="1400" dirty="0" err="1" smtClean="0"/>
              <a:t>kumpulan</a:t>
            </a:r>
            <a:r>
              <a:rPr lang="en-US" sz="1400" dirty="0" smtClean="0"/>
              <a:t> </a:t>
            </a:r>
            <a:r>
              <a:rPr lang="en-US" sz="1400" dirty="0" err="1" smtClean="0"/>
              <a:t>ide-ide</a:t>
            </a:r>
            <a:r>
              <a:rPr lang="en-US" sz="1400" dirty="0" smtClean="0"/>
              <a:t>, </a:t>
            </a:r>
            <a:r>
              <a:rPr lang="en-US" sz="1400" dirty="0" err="1" smtClean="0"/>
              <a:t>gagasan</a:t>
            </a:r>
            <a:r>
              <a:rPr lang="en-US" sz="1400" dirty="0" smtClean="0"/>
              <a:t>, </a:t>
            </a:r>
            <a:r>
              <a:rPr lang="en-US" sz="1400" dirty="0" err="1" smtClean="0"/>
              <a:t>nilai</a:t>
            </a:r>
            <a:r>
              <a:rPr lang="en-US" sz="1400" dirty="0" smtClean="0"/>
              <a:t>, </a:t>
            </a:r>
            <a:r>
              <a:rPr lang="en-US" sz="1400" dirty="0" err="1" smtClean="0"/>
              <a:t>norma-norma</a:t>
            </a:r>
            <a:r>
              <a:rPr lang="en-US" sz="1400" dirty="0" smtClean="0"/>
              <a:t>, </a:t>
            </a:r>
            <a:r>
              <a:rPr lang="en-US" sz="1400" dirty="0" err="1" smtClean="0"/>
              <a:t>peraturan</a:t>
            </a:r>
            <a:r>
              <a:rPr lang="en-US" sz="1400" dirty="0" smtClean="0"/>
              <a:t>. </a:t>
            </a:r>
            <a:r>
              <a:rPr lang="en-US" sz="1400" dirty="0" err="1" smtClean="0"/>
              <a:t>Wujud</a:t>
            </a:r>
            <a:r>
              <a:rPr lang="en-US" sz="1400" dirty="0" smtClean="0"/>
              <a:t> </a:t>
            </a:r>
            <a:r>
              <a:rPr lang="en-US" sz="1400" dirty="0" err="1" smtClean="0"/>
              <a:t>kebudayaan</a:t>
            </a:r>
            <a:r>
              <a:rPr lang="en-US" sz="1400" dirty="0" smtClean="0"/>
              <a:t> </a:t>
            </a:r>
            <a:r>
              <a:rPr lang="en-US" sz="1400" dirty="0" err="1" smtClean="0"/>
              <a:t>ini</a:t>
            </a:r>
            <a:r>
              <a:rPr lang="en-US" sz="1400" dirty="0" smtClean="0"/>
              <a:t> </a:t>
            </a:r>
            <a:r>
              <a:rPr lang="en-US" sz="1400" dirty="0" err="1" smtClean="0"/>
              <a:t>terletak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kepala-kepala</a:t>
            </a:r>
            <a:r>
              <a:rPr lang="en-US" sz="1400" dirty="0" smtClean="0"/>
              <a:t> 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alam</a:t>
            </a:r>
            <a:r>
              <a:rPr lang="en-US" sz="1400" dirty="0" smtClean="0"/>
              <a:t> </a:t>
            </a:r>
            <a:r>
              <a:rPr lang="en-US" sz="1400" dirty="0" err="1" smtClean="0"/>
              <a:t>pemikiran</a:t>
            </a:r>
            <a:r>
              <a:rPr lang="en-US" sz="1400" dirty="0" smtClean="0"/>
              <a:t> </a:t>
            </a:r>
            <a:r>
              <a:rPr lang="en-US" sz="1400" dirty="0" err="1" smtClean="0"/>
              <a:t>manusia</a:t>
            </a:r>
            <a:r>
              <a:rPr lang="en-US" sz="1400" dirty="0" smtClean="0"/>
              <a:t>. </a:t>
            </a:r>
            <a:r>
              <a:rPr lang="en-US" sz="1400" dirty="0" err="1" smtClean="0"/>
              <a:t>Jika</a:t>
            </a:r>
            <a:r>
              <a:rPr lang="en-US" sz="1400" dirty="0" smtClean="0"/>
              <a:t> </a:t>
            </a:r>
            <a:r>
              <a:rPr lang="en-US" sz="1400" dirty="0" err="1" smtClean="0"/>
              <a:t>masyarakat</a:t>
            </a:r>
            <a:r>
              <a:rPr lang="en-US" sz="1400" dirty="0" smtClean="0"/>
              <a:t> </a:t>
            </a:r>
            <a:r>
              <a:rPr lang="en-US" sz="1400" dirty="0" err="1" smtClean="0"/>
              <a:t>tersebut</a:t>
            </a:r>
            <a:r>
              <a:rPr lang="en-US" sz="1400" dirty="0" smtClean="0"/>
              <a:t> </a:t>
            </a:r>
            <a:r>
              <a:rPr lang="en-US" sz="1400" dirty="0" err="1" smtClean="0"/>
              <a:t>menyatakan</a:t>
            </a:r>
            <a:r>
              <a:rPr lang="en-US" sz="1400" dirty="0" smtClean="0"/>
              <a:t> </a:t>
            </a:r>
            <a:r>
              <a:rPr lang="en-US" sz="1400" dirty="0" err="1" smtClean="0"/>
              <a:t>gagasan</a:t>
            </a:r>
            <a:r>
              <a:rPr lang="en-US" sz="1400" dirty="0" smtClean="0"/>
              <a:t> </a:t>
            </a:r>
            <a:r>
              <a:rPr lang="en-US" sz="1400" dirty="0" err="1" smtClean="0"/>
              <a:t>mereka</a:t>
            </a:r>
            <a:r>
              <a:rPr lang="en-US" sz="1400" dirty="0" smtClean="0"/>
              <a:t> </a:t>
            </a:r>
            <a:r>
              <a:rPr lang="en-US" sz="1400" dirty="0" err="1" smtClean="0"/>
              <a:t>itu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bentuk</a:t>
            </a:r>
            <a:r>
              <a:rPr lang="en-US" sz="1400" dirty="0" smtClean="0"/>
              <a:t> </a:t>
            </a:r>
            <a:r>
              <a:rPr lang="en-US" sz="1400" dirty="0" err="1" smtClean="0"/>
              <a:t>tulisan</a:t>
            </a:r>
            <a:r>
              <a:rPr lang="en-US" sz="1400" dirty="0" smtClean="0"/>
              <a:t>, </a:t>
            </a:r>
            <a:r>
              <a:rPr lang="en-US" sz="1400" dirty="0" err="1" smtClean="0"/>
              <a:t>maka</a:t>
            </a:r>
            <a:r>
              <a:rPr lang="en-US" sz="1400" dirty="0" smtClean="0"/>
              <a:t> </a:t>
            </a:r>
            <a:r>
              <a:rPr lang="en-US" sz="1400" dirty="0" err="1" smtClean="0"/>
              <a:t>lokasi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kebudayaan</a:t>
            </a:r>
            <a:r>
              <a:rPr lang="en-US" sz="1400" dirty="0" smtClean="0"/>
              <a:t> ideal </a:t>
            </a:r>
            <a:r>
              <a:rPr lang="en-US" sz="1400" dirty="0" err="1" smtClean="0"/>
              <a:t>itu</a:t>
            </a:r>
            <a:r>
              <a:rPr lang="en-US" sz="1400" dirty="0" smtClean="0"/>
              <a:t> </a:t>
            </a:r>
            <a:r>
              <a:rPr lang="en-US" sz="1400" dirty="0" err="1" smtClean="0"/>
              <a:t>berada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karangan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buku-buku</a:t>
            </a:r>
            <a:r>
              <a:rPr lang="en-US" sz="1400" dirty="0" smtClean="0"/>
              <a:t> </a:t>
            </a:r>
            <a:r>
              <a:rPr lang="en-US" sz="1400" dirty="0" err="1" smtClean="0"/>
              <a:t>hasil</a:t>
            </a:r>
            <a:r>
              <a:rPr lang="en-US" sz="1400" dirty="0" smtClean="0"/>
              <a:t> </a:t>
            </a:r>
            <a:r>
              <a:rPr lang="en-US" sz="1400" dirty="0" err="1" smtClean="0"/>
              <a:t>karya</a:t>
            </a:r>
            <a:r>
              <a:rPr lang="en-US" sz="1400" dirty="0" smtClean="0"/>
              <a:t> </a:t>
            </a:r>
            <a:r>
              <a:rPr lang="en-US" sz="1400" dirty="0" err="1" smtClean="0"/>
              <a:t>para</a:t>
            </a:r>
            <a:r>
              <a:rPr lang="en-US" sz="1400" dirty="0" smtClean="0"/>
              <a:t> </a:t>
            </a:r>
            <a:r>
              <a:rPr lang="en-US" sz="1400" dirty="0" err="1" smtClean="0"/>
              <a:t>penulis</a:t>
            </a:r>
            <a:r>
              <a:rPr lang="en-US" sz="1400" dirty="0" smtClean="0"/>
              <a:t> </a:t>
            </a:r>
            <a:r>
              <a:rPr lang="en-US" sz="1400" dirty="0" err="1" smtClean="0"/>
              <a:t>warga</a:t>
            </a:r>
            <a:r>
              <a:rPr lang="en-US" sz="1400" dirty="0" smtClean="0"/>
              <a:t> </a:t>
            </a:r>
            <a:r>
              <a:rPr lang="en-US" sz="1400" dirty="0" err="1" smtClean="0"/>
              <a:t>masyarakat</a:t>
            </a:r>
            <a:r>
              <a:rPr lang="en-US" sz="1400" dirty="0" smtClean="0"/>
              <a:t> </a:t>
            </a:r>
            <a:r>
              <a:rPr lang="en-US" sz="1400" dirty="0" err="1" smtClean="0"/>
              <a:t>tersebut</a:t>
            </a:r>
            <a:r>
              <a:rPr lang="en-US" sz="1400" dirty="0" smtClean="0"/>
              <a:t>.</a:t>
            </a:r>
          </a:p>
          <a:p>
            <a:pPr>
              <a:buAutoNum type="arabicPeriod"/>
            </a:pPr>
            <a:r>
              <a:rPr lang="en-US" sz="1400" b="1" dirty="0" err="1" smtClean="0"/>
              <a:t>Wujud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berupa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aktivitas</a:t>
            </a:r>
            <a:r>
              <a:rPr lang="en-US" sz="1400" b="1" dirty="0" smtClean="0"/>
              <a:t> ;</a:t>
            </a:r>
            <a:r>
              <a:rPr lang="en-US" sz="1400" dirty="0" smtClean="0"/>
              <a:t> </a:t>
            </a:r>
            <a:r>
              <a:rPr lang="en-US" sz="1400" dirty="0" err="1" smtClean="0"/>
              <a:t>aktivitas</a:t>
            </a:r>
            <a:r>
              <a:rPr lang="en-US" sz="1400" dirty="0" smtClean="0"/>
              <a:t> </a:t>
            </a:r>
            <a:r>
              <a:rPr lang="en-US" sz="1400" dirty="0" err="1" smtClean="0"/>
              <a:t>interaksi</a:t>
            </a:r>
            <a:r>
              <a:rPr lang="en-US" sz="1400" dirty="0" smtClean="0"/>
              <a:t> </a:t>
            </a:r>
            <a:r>
              <a:rPr lang="en-US" sz="1400" dirty="0" err="1" smtClean="0"/>
              <a:t>manusia</a:t>
            </a:r>
            <a:r>
              <a:rPr lang="en-US" sz="1400" dirty="0" smtClean="0"/>
              <a:t> yang </a:t>
            </a:r>
            <a:r>
              <a:rPr lang="en-US" sz="1400" dirty="0" err="1" smtClean="0"/>
              <a:t>sifatnya</a:t>
            </a:r>
            <a:r>
              <a:rPr lang="en-US" sz="1400" dirty="0" smtClean="0"/>
              <a:t> </a:t>
            </a:r>
            <a:r>
              <a:rPr lang="en-US" sz="1400" dirty="0" err="1" smtClean="0"/>
              <a:t>kongkret</a:t>
            </a:r>
            <a:r>
              <a:rPr lang="en-US" sz="1400" dirty="0" smtClean="0"/>
              <a:t>, </a:t>
            </a: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diamati</a:t>
            </a:r>
            <a:r>
              <a:rPr lang="en-US" sz="1400" dirty="0" smtClean="0"/>
              <a:t> (</a:t>
            </a:r>
            <a:r>
              <a:rPr lang="en-US" sz="1400" dirty="0" err="1" smtClean="0"/>
              <a:t>observasi</a:t>
            </a:r>
            <a:r>
              <a:rPr lang="en-US" sz="1400" dirty="0" smtClean="0"/>
              <a:t>), </a:t>
            </a:r>
            <a:r>
              <a:rPr lang="en-US" sz="1400" dirty="0" err="1" smtClean="0"/>
              <a:t>sering</a:t>
            </a:r>
            <a:r>
              <a:rPr lang="en-US" sz="1400" dirty="0" smtClean="0"/>
              <a:t> </a:t>
            </a:r>
            <a:r>
              <a:rPr lang="en-US" sz="1400" dirty="0" err="1" smtClean="0"/>
              <a:t>disebut</a:t>
            </a:r>
            <a:r>
              <a:rPr lang="en-US" sz="1400" dirty="0" smtClean="0"/>
              <a:t> </a:t>
            </a:r>
            <a:r>
              <a:rPr lang="en-US" sz="1400" b="1" dirty="0" err="1" smtClean="0"/>
              <a:t>sistem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sosial</a:t>
            </a:r>
            <a:r>
              <a:rPr lang="en-US" sz="1400" b="1" dirty="0" smtClean="0"/>
              <a:t>. </a:t>
            </a:r>
            <a:r>
              <a:rPr lang="en-US" sz="1400" dirty="0" err="1" smtClean="0"/>
              <a:t>Sistem</a:t>
            </a:r>
            <a:r>
              <a:rPr lang="en-US" sz="1400" dirty="0" smtClean="0"/>
              <a:t> </a:t>
            </a:r>
            <a:r>
              <a:rPr lang="en-US" sz="1400" dirty="0" err="1" smtClean="0"/>
              <a:t>sosial</a:t>
            </a:r>
            <a:r>
              <a:rPr lang="en-US" sz="1400" dirty="0" smtClean="0"/>
              <a:t> </a:t>
            </a:r>
            <a:r>
              <a:rPr lang="en-US" sz="1400" dirty="0" err="1" smtClean="0"/>
              <a:t>ini</a:t>
            </a:r>
            <a:r>
              <a:rPr lang="en-US" sz="1400" dirty="0" smtClean="0"/>
              <a:t> </a:t>
            </a:r>
            <a:r>
              <a:rPr lang="en-US" sz="1400" dirty="0" err="1" smtClean="0"/>
              <a:t>terdiri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aktivitas-aktivitas</a:t>
            </a:r>
            <a:r>
              <a:rPr lang="en-US" sz="1400" dirty="0" smtClean="0"/>
              <a:t> </a:t>
            </a:r>
            <a:r>
              <a:rPr lang="en-US" sz="1400" dirty="0" err="1" smtClean="0"/>
              <a:t>manusia</a:t>
            </a:r>
            <a:r>
              <a:rPr lang="en-US" sz="1400" dirty="0" smtClean="0"/>
              <a:t> yang </a:t>
            </a:r>
            <a:r>
              <a:rPr lang="en-US" sz="1400" dirty="0" err="1" smtClean="0"/>
              <a:t>saling</a:t>
            </a:r>
            <a:r>
              <a:rPr lang="en-US" sz="1400" dirty="0" smtClean="0"/>
              <a:t> </a:t>
            </a:r>
            <a:r>
              <a:rPr lang="en-US" sz="1400" dirty="0" err="1" smtClean="0"/>
              <a:t>berinteraksi</a:t>
            </a:r>
            <a:r>
              <a:rPr lang="en-US" sz="1400" dirty="0" smtClean="0"/>
              <a:t>, </a:t>
            </a:r>
            <a:r>
              <a:rPr lang="en-US" sz="1400" dirty="0" err="1" smtClean="0"/>
              <a:t>mengadakan</a:t>
            </a:r>
            <a:r>
              <a:rPr lang="en-US" sz="1400" dirty="0" smtClean="0"/>
              <a:t> </a:t>
            </a:r>
            <a:r>
              <a:rPr lang="en-US" sz="1400" dirty="0" err="1" smtClean="0"/>
              <a:t>kontak</a:t>
            </a:r>
            <a:r>
              <a:rPr lang="en-US" sz="1400" dirty="0" smtClean="0"/>
              <a:t>, </a:t>
            </a:r>
            <a:r>
              <a:rPr lang="en-US" sz="1400" dirty="0" err="1" smtClean="0"/>
              <a:t>serta</a:t>
            </a:r>
            <a:r>
              <a:rPr lang="en-US" sz="1400" dirty="0" smtClean="0"/>
              <a:t> </a:t>
            </a:r>
            <a:r>
              <a:rPr lang="en-US" sz="1400" dirty="0" err="1" smtClean="0"/>
              <a:t>bergaul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manusia</a:t>
            </a:r>
            <a:r>
              <a:rPr lang="en-US" sz="1400" dirty="0"/>
              <a:t> </a:t>
            </a:r>
            <a:r>
              <a:rPr lang="en-US" sz="1400" dirty="0" err="1" smtClean="0"/>
              <a:t>lainnya</a:t>
            </a:r>
            <a:r>
              <a:rPr lang="en-US" sz="1400" dirty="0" smtClean="0"/>
              <a:t> </a:t>
            </a:r>
            <a:r>
              <a:rPr lang="en-US" sz="1400" dirty="0" err="1" smtClean="0"/>
              <a:t>menurut</a:t>
            </a:r>
            <a:r>
              <a:rPr lang="en-US" sz="1400" dirty="0" smtClean="0"/>
              <a:t> </a:t>
            </a:r>
            <a:r>
              <a:rPr lang="en-US" sz="1400" dirty="0" err="1" smtClean="0"/>
              <a:t>pola-pola</a:t>
            </a:r>
            <a:r>
              <a:rPr lang="en-US" sz="1400" dirty="0" smtClean="0"/>
              <a:t> </a:t>
            </a:r>
            <a:r>
              <a:rPr lang="en-US" sz="1400" dirty="0" err="1" smtClean="0"/>
              <a:t>tertentu</a:t>
            </a:r>
            <a:r>
              <a:rPr lang="en-US" sz="1400" dirty="0" smtClean="0"/>
              <a:t> yang </a:t>
            </a:r>
            <a:r>
              <a:rPr lang="en-US" sz="1400" dirty="0" err="1" smtClean="0"/>
              <a:t>berdasarkan</a:t>
            </a:r>
            <a:r>
              <a:rPr lang="en-US" sz="1400" dirty="0" smtClean="0"/>
              <a:t> </a:t>
            </a:r>
            <a:r>
              <a:rPr lang="en-US" sz="1400" dirty="0" err="1" smtClean="0"/>
              <a:t>adat</a:t>
            </a:r>
            <a:r>
              <a:rPr lang="en-US" sz="1400" dirty="0" smtClean="0"/>
              <a:t> </a:t>
            </a:r>
            <a:r>
              <a:rPr lang="en-US" sz="1400" dirty="0" err="1" smtClean="0"/>
              <a:t>tata</a:t>
            </a:r>
            <a:r>
              <a:rPr lang="en-US" sz="1400" dirty="0" smtClean="0"/>
              <a:t> </a:t>
            </a:r>
            <a:r>
              <a:rPr lang="en-US" sz="1400" dirty="0" err="1" smtClean="0"/>
              <a:t>kelakuan</a:t>
            </a:r>
            <a:r>
              <a:rPr lang="en-US" sz="1400" dirty="0" smtClean="0"/>
              <a:t>.</a:t>
            </a:r>
            <a:endParaRPr lang="en-US" sz="1400" b="1" dirty="0" smtClean="0"/>
          </a:p>
          <a:p>
            <a:pPr>
              <a:buAutoNum type="arabicPeriod"/>
            </a:pPr>
            <a:r>
              <a:rPr lang="en-US" sz="1400" b="1" dirty="0" err="1" smtClean="0"/>
              <a:t>Wujud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sebagai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benda</a:t>
            </a:r>
            <a:r>
              <a:rPr lang="en-US" sz="1400" b="1" dirty="0" smtClean="0"/>
              <a:t> ; </a:t>
            </a:r>
            <a:r>
              <a:rPr lang="en-US" sz="1400" dirty="0" err="1" smtClean="0"/>
              <a:t>aktivitas</a:t>
            </a:r>
            <a:r>
              <a:rPr lang="en-US" sz="1400" dirty="0" smtClean="0"/>
              <a:t> </a:t>
            </a:r>
            <a:r>
              <a:rPr lang="en-US" sz="1400" dirty="0" err="1" smtClean="0"/>
              <a:t>manusia</a:t>
            </a:r>
            <a:r>
              <a:rPr lang="en-US" sz="1400" dirty="0" smtClean="0"/>
              <a:t> </a:t>
            </a:r>
            <a:r>
              <a:rPr lang="en-US" sz="1400" dirty="0" err="1" smtClean="0"/>
              <a:t>berinterkasi</a:t>
            </a:r>
            <a:r>
              <a:rPr lang="en-US" sz="1400" dirty="0" smtClean="0"/>
              <a:t>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lepas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 </a:t>
            </a:r>
            <a:r>
              <a:rPr lang="en-US" sz="1400" dirty="0" err="1" smtClean="0"/>
              <a:t>penggunaan</a:t>
            </a:r>
            <a:r>
              <a:rPr lang="en-US" sz="1400" dirty="0" smtClean="0"/>
              <a:t> </a:t>
            </a:r>
            <a:r>
              <a:rPr lang="en-US" sz="1400" dirty="0" err="1" smtClean="0"/>
              <a:t>peralatan</a:t>
            </a:r>
            <a:r>
              <a:rPr lang="en-US" sz="1400" dirty="0" smtClean="0"/>
              <a:t> </a:t>
            </a:r>
            <a:r>
              <a:rPr lang="en-US" sz="1400" dirty="0" err="1" smtClean="0"/>
              <a:t>hasil</a:t>
            </a:r>
            <a:r>
              <a:rPr lang="en-US" sz="1400" dirty="0" smtClean="0"/>
              <a:t> </a:t>
            </a:r>
            <a:r>
              <a:rPr lang="en-US" sz="1400" dirty="0" err="1" smtClean="0"/>
              <a:t>karya</a:t>
            </a:r>
            <a:r>
              <a:rPr lang="en-US" sz="1400" dirty="0" smtClean="0"/>
              <a:t> </a:t>
            </a:r>
            <a:r>
              <a:rPr lang="en-US" sz="1400" dirty="0" err="1" smtClean="0"/>
              <a:t>manusia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mencapai</a:t>
            </a:r>
            <a:r>
              <a:rPr lang="en-US" sz="1400" dirty="0" smtClean="0"/>
              <a:t> </a:t>
            </a:r>
            <a:r>
              <a:rPr lang="en-US" sz="1400" dirty="0" err="1" smtClean="0"/>
              <a:t>tujuan</a:t>
            </a:r>
            <a:r>
              <a:rPr lang="en-US" sz="1400" dirty="0" smtClean="0"/>
              <a:t>. </a:t>
            </a:r>
            <a:r>
              <a:rPr lang="en-US" sz="1400" dirty="0" err="1" smtClean="0"/>
              <a:t>Sering</a:t>
            </a:r>
            <a:r>
              <a:rPr lang="en-US" sz="1400" dirty="0" smtClean="0"/>
              <a:t> </a:t>
            </a:r>
            <a:r>
              <a:rPr lang="en-US" sz="1400" dirty="0" err="1" smtClean="0"/>
              <a:t>disebut</a:t>
            </a:r>
            <a:r>
              <a:rPr lang="en-US" sz="1400" dirty="0" smtClean="0"/>
              <a:t> </a:t>
            </a:r>
            <a:r>
              <a:rPr lang="en-US" sz="1400" b="1" dirty="0" err="1" smtClean="0"/>
              <a:t>kebudayaan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fisik</a:t>
            </a:r>
            <a:r>
              <a:rPr lang="en-US" sz="1400" b="1" dirty="0" smtClean="0"/>
              <a:t> </a:t>
            </a:r>
            <a:r>
              <a:rPr lang="en-US" sz="1400" dirty="0" smtClean="0"/>
              <a:t>, </a:t>
            </a:r>
            <a:r>
              <a:rPr lang="en-US" sz="1400" dirty="0" err="1" smtClean="0"/>
              <a:t>mulai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benda</a:t>
            </a:r>
            <a:r>
              <a:rPr lang="en-US" sz="1400" dirty="0" smtClean="0"/>
              <a:t> </a:t>
            </a:r>
            <a:r>
              <a:rPr lang="en-US" sz="1400" dirty="0" err="1" smtClean="0"/>
              <a:t>diam</a:t>
            </a:r>
            <a:r>
              <a:rPr lang="en-US" sz="1400" dirty="0" smtClean="0"/>
              <a:t> </a:t>
            </a:r>
            <a:r>
              <a:rPr lang="en-US" sz="1400" dirty="0" err="1" smtClean="0"/>
              <a:t>sampai</a:t>
            </a:r>
            <a:r>
              <a:rPr lang="en-US" sz="1400" dirty="0" smtClean="0"/>
              <a:t> </a:t>
            </a:r>
            <a:r>
              <a:rPr lang="en-US" sz="1400" dirty="0" err="1" smtClean="0"/>
              <a:t>benda</a:t>
            </a:r>
            <a:r>
              <a:rPr lang="en-US" sz="1400" dirty="0" smtClean="0"/>
              <a:t> </a:t>
            </a:r>
            <a:r>
              <a:rPr lang="en-US" sz="1400" dirty="0" err="1" smtClean="0"/>
              <a:t>bergerak</a:t>
            </a:r>
            <a:r>
              <a:rPr lang="en-US" sz="1400" dirty="0" smtClean="0"/>
              <a:t>. </a:t>
            </a:r>
          </a:p>
          <a:p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228600"/>
            <a:ext cx="24384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KonsepTeknologi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/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Ryanty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/2009</a:t>
            </a:r>
            <a:endParaRPr lang="en-US" sz="1600" i="1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 err="1" smtClean="0"/>
              <a:t>Menurut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konsep</a:t>
            </a:r>
            <a:r>
              <a:rPr lang="en-US" sz="1400" b="1" dirty="0" smtClean="0"/>
              <a:t> B. Malinowski, </a:t>
            </a:r>
            <a:r>
              <a:rPr lang="en-US" sz="1400" b="1" dirty="0" err="1" smtClean="0"/>
              <a:t>kebudayaan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dunia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mempunyai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tujuh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unsur</a:t>
            </a:r>
            <a:r>
              <a:rPr lang="en-US" sz="1400" b="1" dirty="0" smtClean="0"/>
              <a:t> universal, </a:t>
            </a:r>
            <a:r>
              <a:rPr lang="en-US" sz="1400" b="1" dirty="0" err="1" smtClean="0"/>
              <a:t>yaitu</a:t>
            </a:r>
            <a:r>
              <a:rPr lang="en-US" sz="1400" b="1" dirty="0" smtClean="0"/>
              <a:t> :</a:t>
            </a:r>
          </a:p>
          <a:p>
            <a:r>
              <a:rPr lang="en-US" sz="1400" dirty="0" err="1" smtClean="0"/>
              <a:t>Bahasa</a:t>
            </a:r>
            <a:endParaRPr lang="en-US" sz="1400" dirty="0" smtClean="0"/>
          </a:p>
          <a:p>
            <a:r>
              <a:rPr lang="en-US" sz="1400" dirty="0" err="1" smtClean="0"/>
              <a:t>Sistem</a:t>
            </a:r>
            <a:r>
              <a:rPr lang="en-US" sz="1400" dirty="0" smtClean="0"/>
              <a:t> </a:t>
            </a:r>
            <a:r>
              <a:rPr lang="en-US" sz="1400" dirty="0" err="1" smtClean="0"/>
              <a:t>teknologi</a:t>
            </a:r>
            <a:endParaRPr lang="en-US" sz="1400" dirty="0" smtClean="0"/>
          </a:p>
          <a:p>
            <a:r>
              <a:rPr lang="en-US" sz="1400" dirty="0" err="1" smtClean="0"/>
              <a:t>Sistem</a:t>
            </a:r>
            <a:r>
              <a:rPr lang="en-US" sz="1400" dirty="0" smtClean="0"/>
              <a:t> </a:t>
            </a:r>
            <a:r>
              <a:rPr lang="en-US" sz="1400" dirty="0" err="1" smtClean="0"/>
              <a:t>mata</a:t>
            </a:r>
            <a:r>
              <a:rPr lang="en-US" sz="1400" dirty="0" smtClean="0"/>
              <a:t> </a:t>
            </a:r>
            <a:r>
              <a:rPr lang="en-US" sz="1400" dirty="0" err="1" smtClean="0"/>
              <a:t>pencaharian</a:t>
            </a:r>
            <a:endParaRPr lang="en-US" sz="1400" dirty="0" smtClean="0"/>
          </a:p>
          <a:p>
            <a:r>
              <a:rPr lang="en-US" sz="1400" dirty="0" err="1" smtClean="0"/>
              <a:t>Organisasi</a:t>
            </a:r>
            <a:r>
              <a:rPr lang="en-US" sz="1400" dirty="0" smtClean="0"/>
              <a:t> </a:t>
            </a:r>
            <a:r>
              <a:rPr lang="en-US" sz="1400" dirty="0" err="1" smtClean="0"/>
              <a:t>sosial</a:t>
            </a:r>
            <a:endParaRPr lang="en-US" sz="1400" dirty="0" smtClean="0"/>
          </a:p>
          <a:p>
            <a:r>
              <a:rPr lang="en-US" sz="1400" dirty="0" err="1" smtClean="0"/>
              <a:t>Sistem</a:t>
            </a:r>
            <a:r>
              <a:rPr lang="en-US" sz="1400" dirty="0" smtClean="0"/>
              <a:t> </a:t>
            </a:r>
            <a:r>
              <a:rPr lang="en-US" sz="1400" dirty="0" err="1" smtClean="0"/>
              <a:t>pengetahuan</a:t>
            </a:r>
            <a:endParaRPr lang="en-US" sz="1400" dirty="0" smtClean="0"/>
          </a:p>
          <a:p>
            <a:r>
              <a:rPr lang="en-US" sz="1400" dirty="0" err="1" smtClean="0"/>
              <a:t>Religi</a:t>
            </a:r>
            <a:endParaRPr lang="en-US" sz="1400" dirty="0" smtClean="0"/>
          </a:p>
          <a:p>
            <a:r>
              <a:rPr lang="en-US" sz="1400" dirty="0" err="1" smtClean="0"/>
              <a:t>kesenian</a:t>
            </a:r>
            <a:endParaRPr lang="en-US" sz="1400" dirty="0" smtClean="0"/>
          </a:p>
          <a:p>
            <a:pPr>
              <a:buNone/>
            </a:pP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4114800" y="2133600"/>
            <a:ext cx="4436409" cy="4391799"/>
            <a:chOff x="4114800" y="2133600"/>
            <a:chExt cx="4436409" cy="4391799"/>
          </a:xfrm>
        </p:grpSpPr>
        <p:pic>
          <p:nvPicPr>
            <p:cNvPr id="7" name="Picture 6" descr="grap kebudayaan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00600" y="2133600"/>
              <a:ext cx="3750609" cy="3788673"/>
            </a:xfrm>
            <a:prstGeom prst="rect">
              <a:avLst/>
            </a:prstGeom>
          </p:spPr>
        </p:pic>
        <p:grpSp>
          <p:nvGrpSpPr>
            <p:cNvPr id="15" name="Group 14"/>
            <p:cNvGrpSpPr/>
            <p:nvPr/>
          </p:nvGrpSpPr>
          <p:grpSpPr>
            <a:xfrm>
              <a:off x="4114800" y="5638800"/>
              <a:ext cx="2133600" cy="886599"/>
              <a:chOff x="1905000" y="4648200"/>
              <a:chExt cx="2133600" cy="886599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905000" y="4724400"/>
                <a:ext cx="553915" cy="139013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905000" y="5029200"/>
                <a:ext cx="553915" cy="13901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905000" y="5334000"/>
                <a:ext cx="553915" cy="139013"/>
              </a:xfrm>
              <a:prstGeom prst="rect">
                <a:avLst/>
              </a:prstGeom>
              <a:solidFill>
                <a:srgbClr val="F2F7A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438400" y="4648200"/>
                <a:ext cx="1600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err="1" smtClean="0"/>
                  <a:t>Sistem</a:t>
                </a:r>
                <a:r>
                  <a:rPr lang="en-US" sz="1200" dirty="0" smtClean="0"/>
                  <a:t> </a:t>
                </a:r>
                <a:r>
                  <a:rPr lang="en-US" sz="1200" dirty="0" err="1" smtClean="0"/>
                  <a:t>budaya</a:t>
                </a:r>
                <a:endParaRPr lang="en-US" sz="12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438400" y="4953000"/>
                <a:ext cx="1600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err="1" smtClean="0"/>
                  <a:t>Sistem</a:t>
                </a:r>
                <a:r>
                  <a:rPr lang="en-US" sz="1200" dirty="0" smtClean="0"/>
                  <a:t> </a:t>
                </a:r>
                <a:r>
                  <a:rPr lang="en-US" sz="1200" dirty="0" err="1" smtClean="0"/>
                  <a:t>sosial</a:t>
                </a:r>
                <a:endParaRPr lang="en-US" sz="12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438400" y="5257800"/>
                <a:ext cx="1600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err="1" smtClean="0"/>
                  <a:t>Kebudayaan</a:t>
                </a:r>
                <a:r>
                  <a:rPr lang="en-US" sz="1200" dirty="0" smtClean="0"/>
                  <a:t> </a:t>
                </a:r>
                <a:r>
                  <a:rPr lang="en-US" sz="1200" dirty="0" err="1" smtClean="0"/>
                  <a:t>fisik</a:t>
                </a:r>
                <a:endParaRPr lang="en-US" sz="1200" dirty="0"/>
              </a:p>
            </p:txBody>
          </p:sp>
        </p:grpSp>
      </p:grpSp>
      <p:sp>
        <p:nvSpPr>
          <p:cNvPr id="16" name="Content Placeholder 2"/>
          <p:cNvSpPr txBox="1">
            <a:spLocks/>
          </p:cNvSpPr>
          <p:nvPr/>
        </p:nvSpPr>
        <p:spPr>
          <a:xfrm>
            <a:off x="457200" y="3886200"/>
            <a:ext cx="4267200" cy="2209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kenyataan</a:t>
            </a:r>
            <a:r>
              <a:rPr lang="en-US" sz="1400" dirty="0" smtClean="0"/>
              <a:t> </a:t>
            </a:r>
            <a:r>
              <a:rPr lang="en-US" sz="1400" dirty="0" err="1" smtClean="0"/>
              <a:t>kehidupan</a:t>
            </a:r>
            <a:r>
              <a:rPr lang="en-US" sz="1400" dirty="0" smtClean="0"/>
              <a:t> </a:t>
            </a:r>
            <a:r>
              <a:rPr lang="en-US" sz="1400" dirty="0" err="1" smtClean="0"/>
              <a:t>bermasyarakat</a:t>
            </a:r>
            <a:r>
              <a:rPr lang="en-US" sz="1400" dirty="0" smtClean="0"/>
              <a:t>, </a:t>
            </a:r>
            <a:r>
              <a:rPr lang="en-US" sz="1400" dirty="0" err="1" smtClean="0"/>
              <a:t>antara</a:t>
            </a:r>
            <a:r>
              <a:rPr lang="en-US" sz="1400" dirty="0" smtClean="0"/>
              <a:t> </a:t>
            </a:r>
            <a:r>
              <a:rPr lang="en-US" sz="1400" dirty="0" err="1" smtClean="0"/>
              <a:t>wujud</a:t>
            </a:r>
            <a:r>
              <a:rPr lang="en-US" sz="1400" dirty="0" smtClean="0"/>
              <a:t> </a:t>
            </a:r>
            <a:r>
              <a:rPr lang="en-US" sz="1400" dirty="0" err="1" smtClean="0"/>
              <a:t>kebudayaan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satu</a:t>
            </a:r>
            <a:r>
              <a:rPr lang="en-US" sz="1400" dirty="0" smtClean="0"/>
              <a:t>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bisa</a:t>
            </a:r>
            <a:r>
              <a:rPr lang="en-US" sz="1400" dirty="0" smtClean="0"/>
              <a:t> </a:t>
            </a:r>
            <a:r>
              <a:rPr lang="en-US" sz="1400" dirty="0" err="1" smtClean="0"/>
              <a:t>dipisahkan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wujud</a:t>
            </a:r>
            <a:r>
              <a:rPr lang="en-US" sz="1400" dirty="0" smtClean="0"/>
              <a:t> </a:t>
            </a:r>
            <a:r>
              <a:rPr lang="en-US" sz="1400" dirty="0" err="1" smtClean="0"/>
              <a:t>kebudayaan</a:t>
            </a:r>
            <a:r>
              <a:rPr lang="en-US" sz="1400" dirty="0" smtClean="0"/>
              <a:t> yang lain.</a:t>
            </a:r>
          </a:p>
          <a:p>
            <a:r>
              <a:rPr lang="en-US" sz="1400" dirty="0" err="1" smtClean="0"/>
              <a:t>Sebagai</a:t>
            </a:r>
            <a:r>
              <a:rPr lang="en-US" sz="1400" dirty="0" smtClean="0"/>
              <a:t> </a:t>
            </a:r>
            <a:r>
              <a:rPr lang="en-US" sz="1400" dirty="0" err="1" smtClean="0"/>
              <a:t>contoh</a:t>
            </a:r>
            <a:r>
              <a:rPr lang="en-US" sz="1400" dirty="0" smtClean="0"/>
              <a:t>: </a:t>
            </a:r>
            <a:r>
              <a:rPr lang="en-US" sz="1400" dirty="0" err="1" smtClean="0"/>
              <a:t>wujud</a:t>
            </a:r>
            <a:r>
              <a:rPr lang="en-US" sz="1400" dirty="0" smtClean="0"/>
              <a:t> </a:t>
            </a:r>
            <a:r>
              <a:rPr lang="en-US" sz="1400" dirty="0" err="1" smtClean="0"/>
              <a:t>kebudayaan</a:t>
            </a:r>
            <a:r>
              <a:rPr lang="en-US" sz="1400" dirty="0" smtClean="0"/>
              <a:t> ideal/</a:t>
            </a:r>
            <a:r>
              <a:rPr lang="en-US" sz="1400" dirty="0" err="1" smtClean="0"/>
              <a:t>sistem</a:t>
            </a:r>
            <a:r>
              <a:rPr lang="en-US" sz="1400" dirty="0" smtClean="0"/>
              <a:t> </a:t>
            </a:r>
            <a:r>
              <a:rPr lang="en-US" sz="1400" dirty="0" err="1" smtClean="0"/>
              <a:t>budaya</a:t>
            </a:r>
            <a:r>
              <a:rPr lang="en-US" sz="1400" dirty="0" smtClean="0"/>
              <a:t> </a:t>
            </a:r>
            <a:r>
              <a:rPr lang="en-US" sz="1400" dirty="0" err="1" smtClean="0"/>
              <a:t>mengatur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memberi</a:t>
            </a:r>
            <a:r>
              <a:rPr lang="en-US" sz="1400" dirty="0" smtClean="0"/>
              <a:t> </a:t>
            </a:r>
            <a:r>
              <a:rPr lang="en-US" sz="1400" dirty="0" err="1" smtClean="0"/>
              <a:t>arah</a:t>
            </a:r>
            <a:r>
              <a:rPr lang="en-US" sz="1400" dirty="0" smtClean="0"/>
              <a:t> </a:t>
            </a:r>
            <a:r>
              <a:rPr lang="en-US" sz="1400" dirty="0" err="1" smtClean="0"/>
              <a:t>kepada</a:t>
            </a:r>
            <a:r>
              <a:rPr lang="en-US" sz="1400" dirty="0" smtClean="0"/>
              <a:t> </a:t>
            </a:r>
            <a:r>
              <a:rPr lang="en-US" sz="1400" dirty="0" err="1" smtClean="0"/>
              <a:t>tindakan</a:t>
            </a:r>
            <a:r>
              <a:rPr lang="en-US" sz="1400" dirty="0" smtClean="0"/>
              <a:t> (</a:t>
            </a:r>
            <a:r>
              <a:rPr lang="en-US" sz="1400" dirty="0" err="1" smtClean="0"/>
              <a:t>aktivitas</a:t>
            </a:r>
            <a:r>
              <a:rPr lang="en-US" sz="1400" dirty="0" smtClean="0"/>
              <a:t>)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karya</a:t>
            </a:r>
            <a:r>
              <a:rPr lang="en-US" sz="1400" dirty="0" smtClean="0"/>
              <a:t> (</a:t>
            </a:r>
            <a:r>
              <a:rPr lang="en-US" sz="1400" dirty="0" err="1" smtClean="0"/>
              <a:t>artefak</a:t>
            </a:r>
            <a:r>
              <a:rPr lang="en-US" sz="1400" dirty="0" smtClean="0"/>
              <a:t>) </a:t>
            </a:r>
            <a:r>
              <a:rPr lang="en-US" sz="1400" dirty="0" err="1" smtClean="0"/>
              <a:t>manusia</a:t>
            </a:r>
            <a:r>
              <a:rPr lang="en-US" sz="1400" dirty="0" smtClean="0"/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28600" y="228600"/>
            <a:ext cx="24384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KonsepTeknologi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/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Ryanty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/2009</a:t>
            </a:r>
            <a:endParaRPr lang="en-US" sz="1600" i="1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Mula</a:t>
            </a:r>
            <a:r>
              <a:rPr lang="en-US" dirty="0" smtClean="0"/>
              <a:t> </a:t>
            </a:r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err="1" smtClean="0"/>
              <a:t>Dimulai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jaman</a:t>
            </a:r>
            <a:r>
              <a:rPr lang="en-US" sz="1600" dirty="0" smtClean="0"/>
              <a:t> </a:t>
            </a:r>
            <a:r>
              <a:rPr lang="en-US" sz="1600" dirty="0" err="1" smtClean="0"/>
              <a:t>prasejarah</a:t>
            </a:r>
            <a:r>
              <a:rPr lang="en-US" sz="1600" dirty="0" smtClean="0"/>
              <a:t>,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ditemukannya</a:t>
            </a:r>
            <a:r>
              <a:rPr lang="en-US" sz="1600" dirty="0" smtClean="0"/>
              <a:t> </a:t>
            </a:r>
            <a:r>
              <a:rPr lang="en-US" sz="1600" dirty="0" err="1" smtClean="0"/>
              <a:t>artefak-artefak</a:t>
            </a:r>
            <a:r>
              <a:rPr lang="en-US" sz="1600" dirty="0" smtClean="0"/>
              <a:t> </a:t>
            </a:r>
            <a:r>
              <a:rPr lang="en-US" sz="1600" dirty="0" err="1" smtClean="0"/>
              <a:t>hasil</a:t>
            </a:r>
            <a:r>
              <a:rPr lang="en-US" sz="1600" dirty="0" smtClean="0"/>
              <a:t> </a:t>
            </a:r>
            <a:r>
              <a:rPr lang="en-US" sz="1600" dirty="0" err="1" smtClean="0"/>
              <a:t>karya</a:t>
            </a:r>
            <a:r>
              <a:rPr lang="en-US" sz="1600" dirty="0" smtClean="0"/>
              <a:t> </a:t>
            </a:r>
            <a:r>
              <a:rPr lang="en-US" sz="1600" dirty="0" err="1" smtClean="0"/>
              <a:t>manusia</a:t>
            </a:r>
            <a:r>
              <a:rPr lang="en-US" sz="1600" dirty="0" smtClean="0"/>
              <a:t> </a:t>
            </a:r>
            <a:r>
              <a:rPr lang="en-US" sz="1600" dirty="0" err="1" smtClean="0"/>
              <a:t>primitif</a:t>
            </a:r>
            <a:r>
              <a:rPr lang="en-US" sz="1600" dirty="0"/>
              <a:t> </a:t>
            </a:r>
            <a:r>
              <a:rPr lang="en-US" sz="1600" dirty="0" err="1" smtClean="0"/>
              <a:t>berupa</a:t>
            </a:r>
            <a:r>
              <a:rPr lang="en-US" sz="1600" dirty="0" smtClean="0"/>
              <a:t> :</a:t>
            </a:r>
          </a:p>
          <a:p>
            <a:pPr>
              <a:buFontTx/>
              <a:buChar char="-"/>
            </a:pPr>
            <a:r>
              <a:rPr lang="en-US" sz="1600" dirty="0" err="1" smtClean="0"/>
              <a:t>Batu</a:t>
            </a:r>
            <a:r>
              <a:rPr lang="en-US" sz="1600" dirty="0" smtClean="0"/>
              <a:t> </a:t>
            </a:r>
            <a:r>
              <a:rPr lang="en-US" sz="1600" dirty="0" err="1" smtClean="0"/>
              <a:t>batu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dibentuk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dibentuk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tujuan</a:t>
            </a:r>
            <a:r>
              <a:rPr lang="en-US" sz="1600" dirty="0"/>
              <a:t> </a:t>
            </a:r>
            <a:r>
              <a:rPr lang="en-US" sz="1600" dirty="0" err="1" smtClean="0"/>
              <a:t>pemujaan</a:t>
            </a:r>
            <a:r>
              <a:rPr lang="en-US" sz="1600" dirty="0" smtClean="0"/>
              <a:t>,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kuburan</a:t>
            </a:r>
            <a:r>
              <a:rPr lang="en-US" sz="1600" dirty="0"/>
              <a:t>.</a:t>
            </a:r>
            <a:endParaRPr lang="en-US" sz="1600" dirty="0" smtClean="0"/>
          </a:p>
        </p:txBody>
      </p:sp>
      <p:pic>
        <p:nvPicPr>
          <p:cNvPr id="24" name="Picture 23" descr="dolmen.jpg"/>
          <p:cNvPicPr>
            <a:picLocks noChangeAspect="1"/>
          </p:cNvPicPr>
          <p:nvPr/>
        </p:nvPicPr>
        <p:blipFill>
          <a:blip r:embed="rId2" cstate="print"/>
          <a:srcRect b="5212"/>
          <a:stretch>
            <a:fillRect/>
          </a:stretch>
        </p:blipFill>
        <p:spPr>
          <a:xfrm>
            <a:off x="228600" y="3124200"/>
            <a:ext cx="2894053" cy="2057400"/>
          </a:xfrm>
          <a:prstGeom prst="rect">
            <a:avLst/>
          </a:prstGeom>
        </p:spPr>
      </p:pic>
      <p:pic>
        <p:nvPicPr>
          <p:cNvPr id="25" name="Picture 24" descr="menhi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3124200"/>
            <a:ext cx="2844800" cy="2057400"/>
          </a:xfrm>
          <a:prstGeom prst="rect">
            <a:avLst/>
          </a:prstGeom>
        </p:spPr>
      </p:pic>
      <p:pic>
        <p:nvPicPr>
          <p:cNvPr id="26" name="Picture 25" descr="sarkofagus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1" y="3124200"/>
            <a:ext cx="2895599" cy="2057400"/>
          </a:xfrm>
          <a:prstGeom prst="rect">
            <a:avLst/>
          </a:prstGeom>
        </p:spPr>
      </p:pic>
      <p:sp>
        <p:nvSpPr>
          <p:cNvPr id="28" name="Title 1"/>
          <p:cNvSpPr txBox="1">
            <a:spLocks/>
          </p:cNvSpPr>
          <p:nvPr/>
        </p:nvSpPr>
        <p:spPr>
          <a:xfrm>
            <a:off x="228600" y="228600"/>
            <a:ext cx="24384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KonsepTeknologi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/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Ryanty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/2009</a:t>
            </a:r>
            <a:endParaRPr lang="en-US" sz="1600" i="1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1066800"/>
          </a:xfrm>
        </p:spPr>
        <p:txBody>
          <a:bodyPr>
            <a:normAutofit/>
          </a:bodyPr>
          <a:lstStyle/>
          <a:p>
            <a:r>
              <a:rPr lang="en-US" sz="1400" dirty="0" err="1" smtClean="0"/>
              <a:t>Alat</a:t>
            </a:r>
            <a:r>
              <a:rPr lang="en-US" sz="1400" dirty="0" smtClean="0"/>
              <a:t> </a:t>
            </a:r>
            <a:r>
              <a:rPr lang="en-US" sz="1400" dirty="0" err="1" smtClean="0"/>
              <a:t>alat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digunakan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membantu</a:t>
            </a:r>
            <a:r>
              <a:rPr lang="en-US" sz="1400" dirty="0" smtClean="0"/>
              <a:t> </a:t>
            </a:r>
            <a:r>
              <a:rPr lang="en-US" sz="1400" dirty="0" err="1" smtClean="0"/>
              <a:t>aktivitas</a:t>
            </a:r>
            <a:r>
              <a:rPr lang="en-US" sz="1400" dirty="0" smtClean="0"/>
              <a:t>/</a:t>
            </a:r>
            <a:r>
              <a:rPr lang="en-US" sz="1400" dirty="0" err="1" smtClean="0"/>
              <a:t>kerja</a:t>
            </a:r>
            <a:r>
              <a:rPr lang="en-US" sz="1400" dirty="0" smtClean="0"/>
              <a:t> </a:t>
            </a:r>
            <a:r>
              <a:rPr lang="en-US" sz="1400" dirty="0" err="1" smtClean="0"/>
              <a:t>manusia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jamannya</a:t>
            </a:r>
            <a:r>
              <a:rPr lang="en-US" sz="1400" dirty="0" smtClean="0"/>
              <a:t> , </a:t>
            </a:r>
            <a:r>
              <a:rPr lang="en-US" sz="1400" dirty="0" err="1" smtClean="0"/>
              <a:t>maupun</a:t>
            </a:r>
            <a:r>
              <a:rPr lang="en-US" sz="1400" dirty="0" smtClean="0"/>
              <a:t> </a:t>
            </a:r>
            <a:r>
              <a:rPr lang="en-US" sz="1400" dirty="0" err="1" smtClean="0"/>
              <a:t>digunakan</a:t>
            </a:r>
            <a:r>
              <a:rPr lang="en-US" sz="1400" dirty="0" smtClean="0"/>
              <a:t> </a:t>
            </a:r>
            <a:r>
              <a:rPr lang="en-US" sz="1400" dirty="0" err="1" smtClean="0"/>
              <a:t>sebagai</a:t>
            </a:r>
            <a:r>
              <a:rPr lang="en-US" sz="1400" dirty="0" smtClean="0"/>
              <a:t> </a:t>
            </a:r>
            <a:r>
              <a:rPr lang="en-US" sz="1400" dirty="0" err="1" smtClean="0"/>
              <a:t>senjata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mempertahankan</a:t>
            </a:r>
            <a:r>
              <a:rPr lang="en-US" sz="1400" dirty="0" smtClean="0"/>
              <a:t> </a:t>
            </a:r>
            <a:r>
              <a:rPr lang="en-US" sz="1400" dirty="0" err="1" smtClean="0"/>
              <a:t>diri</a:t>
            </a:r>
            <a:r>
              <a:rPr lang="en-US" sz="1400" dirty="0" smtClean="0"/>
              <a:t>. </a:t>
            </a:r>
            <a:endParaRPr lang="en-US" sz="1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609600" y="457200"/>
            <a:ext cx="8153400" cy="2667000"/>
            <a:chOff x="533400" y="3810000"/>
            <a:chExt cx="8153400" cy="2667000"/>
          </a:xfrm>
        </p:grpSpPr>
        <p:grpSp>
          <p:nvGrpSpPr>
            <p:cNvPr id="4" name="Group 3"/>
            <p:cNvGrpSpPr/>
            <p:nvPr/>
          </p:nvGrpSpPr>
          <p:grpSpPr>
            <a:xfrm>
              <a:off x="533400" y="3810000"/>
              <a:ext cx="8077200" cy="2223655"/>
              <a:chOff x="533400" y="3429000"/>
              <a:chExt cx="8077200" cy="2223655"/>
            </a:xfrm>
          </p:grpSpPr>
          <p:pic>
            <p:nvPicPr>
              <p:cNvPr id="5" name="Picture 4" descr="kapak perunggu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477000" y="3429000"/>
                <a:ext cx="2133600" cy="2133600"/>
              </a:xfrm>
              <a:prstGeom prst="rect">
                <a:avLst/>
              </a:prstGeom>
            </p:spPr>
          </p:pic>
          <p:pic>
            <p:nvPicPr>
              <p:cNvPr id="6" name="Picture 5" descr="kapak-lonjong1.jp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43200" y="3657600"/>
                <a:ext cx="1143000" cy="1995055"/>
              </a:xfrm>
              <a:prstGeom prst="rect">
                <a:avLst/>
              </a:prstGeom>
            </p:spPr>
          </p:pic>
          <p:pic>
            <p:nvPicPr>
              <p:cNvPr id="7" name="Picture 6" descr="kapak genggam2.jpg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3400" y="3657600"/>
                <a:ext cx="2033625" cy="1527699"/>
              </a:xfrm>
              <a:prstGeom prst="rect">
                <a:avLst/>
              </a:prstGeom>
            </p:spPr>
          </p:pic>
          <p:pic>
            <p:nvPicPr>
              <p:cNvPr id="8" name="Picture 7" descr="kapak persegi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4114800" y="3657600"/>
                <a:ext cx="2464392" cy="1848294"/>
              </a:xfrm>
              <a:prstGeom prst="rect">
                <a:avLst/>
              </a:prstGeom>
            </p:spPr>
          </p:pic>
        </p:grpSp>
        <p:sp>
          <p:nvSpPr>
            <p:cNvPr id="9" name="Content Placeholder 2"/>
            <p:cNvSpPr txBox="1">
              <a:spLocks/>
            </p:cNvSpPr>
            <p:nvPr/>
          </p:nvSpPr>
          <p:spPr>
            <a:xfrm>
              <a:off x="533400" y="5562600"/>
              <a:ext cx="2057400" cy="3810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Kapak</a:t>
              </a: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en-US" sz="16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genggam</a:t>
              </a:r>
              <a:endPara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Content Placeholder 2"/>
            <p:cNvSpPr txBox="1">
              <a:spLocks/>
            </p:cNvSpPr>
            <p:nvPr/>
          </p:nvSpPr>
          <p:spPr>
            <a:xfrm>
              <a:off x="2362200" y="6096000"/>
              <a:ext cx="2057400" cy="3810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Kapak</a:t>
              </a: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en-US" sz="16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Lonjong</a:t>
              </a:r>
              <a:endPara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Content Placeholder 2"/>
            <p:cNvSpPr txBox="1">
              <a:spLocks/>
            </p:cNvSpPr>
            <p:nvPr/>
          </p:nvSpPr>
          <p:spPr>
            <a:xfrm>
              <a:off x="4267200" y="5943600"/>
              <a:ext cx="2057400" cy="3810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Kapak</a:t>
              </a: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en-US" sz="16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Persegi</a:t>
              </a:r>
              <a:endPara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Content Placeholder 2"/>
            <p:cNvSpPr txBox="1">
              <a:spLocks/>
            </p:cNvSpPr>
            <p:nvPr/>
          </p:nvSpPr>
          <p:spPr>
            <a:xfrm>
              <a:off x="6629400" y="5943600"/>
              <a:ext cx="2057400" cy="3810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Kapak</a:t>
              </a: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en-US" sz="16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Perunggu</a:t>
              </a:r>
              <a:endPara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3733800"/>
            <a:ext cx="82296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r>
              <a:rPr lang="en-US" sz="3200" dirty="0" err="1" smtClean="0"/>
              <a:t>Masyarakat</a:t>
            </a:r>
            <a:r>
              <a:rPr lang="en-US" sz="3200" dirty="0" smtClean="0"/>
              <a:t> </a:t>
            </a:r>
            <a:r>
              <a:rPr lang="en-US" sz="3200" dirty="0" err="1" smtClean="0"/>
              <a:t>kecil</a:t>
            </a:r>
            <a:r>
              <a:rPr lang="en-US" sz="3200" dirty="0" smtClean="0"/>
              <a:t> paling </a:t>
            </a:r>
            <a:r>
              <a:rPr lang="en-US" sz="3200" dirty="0" err="1" smtClean="0"/>
              <a:t>sedikit</a:t>
            </a:r>
            <a:r>
              <a:rPr lang="en-US" sz="3200" dirty="0" smtClean="0"/>
              <a:t> </a:t>
            </a:r>
            <a:r>
              <a:rPr lang="en-US" sz="3200" dirty="0" err="1" smtClean="0"/>
              <a:t>mengenal</a:t>
            </a:r>
            <a:r>
              <a:rPr lang="en-US" sz="3200" dirty="0" smtClean="0"/>
              <a:t> </a:t>
            </a:r>
            <a:r>
              <a:rPr lang="en-US" sz="3200" dirty="0" err="1" smtClean="0"/>
              <a:t>delapan</a:t>
            </a:r>
            <a:r>
              <a:rPr lang="en-US" sz="3200" dirty="0" smtClean="0"/>
              <a:t> </a:t>
            </a:r>
            <a:r>
              <a:rPr lang="en-US" sz="3200" dirty="0" err="1" smtClean="0"/>
              <a:t>macam</a:t>
            </a:r>
            <a:r>
              <a:rPr lang="en-US" sz="3200" dirty="0" smtClean="0"/>
              <a:t> </a:t>
            </a:r>
            <a:r>
              <a:rPr lang="en-US" sz="3200" dirty="0" err="1" smtClean="0"/>
              <a:t>teknologi</a:t>
            </a:r>
            <a:r>
              <a:rPr lang="en-US" sz="3200" dirty="0" smtClean="0"/>
              <a:t> </a:t>
            </a:r>
            <a:r>
              <a:rPr lang="en-US" sz="3200" dirty="0" err="1" smtClean="0"/>
              <a:t>tradisional</a:t>
            </a:r>
            <a:r>
              <a:rPr lang="en-US" sz="3200" dirty="0" smtClean="0"/>
              <a:t> (</a:t>
            </a:r>
            <a:r>
              <a:rPr lang="en-US" sz="3200" dirty="0" err="1" smtClean="0"/>
              <a:t>disebut</a:t>
            </a:r>
            <a:r>
              <a:rPr lang="en-US" sz="3200" dirty="0" smtClean="0"/>
              <a:t> </a:t>
            </a:r>
            <a:r>
              <a:rPr lang="en-US" sz="3200" dirty="0" err="1" smtClean="0"/>
              <a:t>juga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 err="1" smtClean="0"/>
              <a:t>peralatan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unsur</a:t>
            </a:r>
            <a:r>
              <a:rPr lang="en-US" sz="3200" dirty="0" smtClean="0"/>
              <a:t> </a:t>
            </a:r>
            <a:r>
              <a:rPr lang="en-US" sz="3200" dirty="0" err="1" smtClean="0"/>
              <a:t>kebudayaan</a:t>
            </a:r>
            <a:r>
              <a:rPr lang="en-US" sz="3200" dirty="0" smtClean="0"/>
              <a:t> </a:t>
            </a:r>
            <a:r>
              <a:rPr lang="en-US" sz="3200" dirty="0" err="1" smtClean="0"/>
              <a:t>fisik</a:t>
            </a:r>
            <a:r>
              <a:rPr lang="en-US" sz="3200" dirty="0" smtClean="0"/>
              <a:t>), </a:t>
            </a:r>
            <a:r>
              <a:rPr lang="en-US" sz="3200" dirty="0" err="1" smtClean="0"/>
              <a:t>yaitu</a:t>
            </a:r>
            <a:r>
              <a:rPr lang="en-US" sz="3200" dirty="0" smtClean="0"/>
              <a:t>:</a:t>
            </a:r>
          </a:p>
          <a:p>
            <a:endParaRPr lang="en-US" sz="3200" dirty="0" smtClean="0"/>
          </a:p>
          <a:p>
            <a:pPr marL="176213" indent="-176213">
              <a:buFont typeface="Arial" pitchFamily="34" charset="0"/>
              <a:buChar char="•"/>
            </a:pPr>
            <a:r>
              <a:rPr lang="en-US" sz="3200" dirty="0" err="1" smtClean="0"/>
              <a:t>alat-alat</a:t>
            </a:r>
            <a:r>
              <a:rPr lang="en-US" sz="3200" dirty="0" smtClean="0"/>
              <a:t> </a:t>
            </a:r>
            <a:r>
              <a:rPr lang="en-US" sz="3200" dirty="0" err="1" smtClean="0"/>
              <a:t>produktif</a:t>
            </a:r>
            <a:r>
              <a:rPr lang="en-US" sz="3200" dirty="0" smtClean="0"/>
              <a:t> 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3200" dirty="0" err="1" smtClean="0"/>
              <a:t>senjata</a:t>
            </a:r>
            <a:endParaRPr lang="en-US" sz="3200" dirty="0" smtClean="0"/>
          </a:p>
          <a:p>
            <a:pPr marL="176213" indent="-176213">
              <a:buFont typeface="Arial" pitchFamily="34" charset="0"/>
              <a:buChar char="•"/>
            </a:pPr>
            <a:r>
              <a:rPr lang="en-US" sz="3200" dirty="0" err="1" smtClean="0"/>
              <a:t>wadah</a:t>
            </a:r>
            <a:r>
              <a:rPr lang="en-US" sz="3200" dirty="0" smtClean="0"/>
              <a:t> 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3200" dirty="0" err="1" smtClean="0"/>
              <a:t>alat-alat</a:t>
            </a:r>
            <a:r>
              <a:rPr lang="en-US" sz="3200" dirty="0" smtClean="0"/>
              <a:t> </a:t>
            </a:r>
            <a:r>
              <a:rPr lang="en-US" sz="3200" dirty="0" err="1" smtClean="0"/>
              <a:t>menyalakan</a:t>
            </a:r>
            <a:r>
              <a:rPr lang="en-US" sz="3200" dirty="0" smtClean="0"/>
              <a:t> </a:t>
            </a:r>
            <a:r>
              <a:rPr lang="en-US" sz="3200" dirty="0" err="1" smtClean="0"/>
              <a:t>api</a:t>
            </a:r>
            <a:endParaRPr lang="en-US" sz="3200" dirty="0" smtClean="0"/>
          </a:p>
          <a:p>
            <a:pPr marL="176213" indent="-176213">
              <a:buFont typeface="Arial" pitchFamily="34" charset="0"/>
              <a:buChar char="•"/>
            </a:pPr>
            <a:r>
              <a:rPr lang="en-US" sz="3200" dirty="0" err="1" smtClean="0"/>
              <a:t>makanan</a:t>
            </a:r>
            <a:endParaRPr lang="en-US" sz="3200" dirty="0" smtClean="0"/>
          </a:p>
          <a:p>
            <a:pPr marL="176213" indent="-176213">
              <a:buFont typeface="Arial" pitchFamily="34" charset="0"/>
              <a:buChar char="•"/>
            </a:pPr>
            <a:r>
              <a:rPr lang="en-US" sz="3200" dirty="0" err="1" smtClean="0"/>
              <a:t>pakaian</a:t>
            </a:r>
            <a:endParaRPr lang="en-US" sz="3200" dirty="0" smtClean="0"/>
          </a:p>
          <a:p>
            <a:pPr marL="176213" indent="-176213">
              <a:buFont typeface="Arial" pitchFamily="34" charset="0"/>
              <a:buChar char="•"/>
            </a:pPr>
            <a:r>
              <a:rPr lang="en-US" sz="3200" dirty="0" err="1" smtClean="0"/>
              <a:t>tempat</a:t>
            </a:r>
            <a:r>
              <a:rPr lang="en-US" sz="3200" dirty="0" smtClean="0"/>
              <a:t> </a:t>
            </a:r>
            <a:r>
              <a:rPr lang="en-US" sz="3200" dirty="0" err="1" smtClean="0"/>
              <a:t>berlindung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perumahan</a:t>
            </a:r>
            <a:r>
              <a:rPr lang="en-US" sz="3200" dirty="0" smtClean="0"/>
              <a:t> 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3200" dirty="0" err="1" smtClean="0"/>
              <a:t>alat-alat</a:t>
            </a:r>
            <a:r>
              <a:rPr lang="en-US" sz="3200" dirty="0" smtClean="0"/>
              <a:t> </a:t>
            </a:r>
            <a:r>
              <a:rPr lang="en-US" sz="3200" dirty="0" err="1" smtClean="0"/>
              <a:t>transportasi</a:t>
            </a:r>
            <a:endParaRPr lang="en-US" sz="3200" dirty="0"/>
          </a:p>
        </p:txBody>
      </p:sp>
      <p:pic>
        <p:nvPicPr>
          <p:cNvPr id="16" name="Picture 15" descr="kehidupan purba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34000" y="4191000"/>
            <a:ext cx="2844799" cy="2133600"/>
          </a:xfrm>
          <a:prstGeom prst="rect">
            <a:avLst/>
          </a:prstGeom>
        </p:spPr>
      </p:pic>
      <p:sp>
        <p:nvSpPr>
          <p:cNvPr id="17" name="Title 1"/>
          <p:cNvSpPr txBox="1">
            <a:spLocks/>
          </p:cNvSpPr>
          <p:nvPr/>
        </p:nvSpPr>
        <p:spPr>
          <a:xfrm>
            <a:off x="228600" y="228600"/>
            <a:ext cx="24384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KonsepTeknologi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/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Ryanty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/2009</a:t>
            </a:r>
            <a:endParaRPr lang="en-US" sz="1600" i="1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304800" y="2020669"/>
            <a:ext cx="8458200" cy="3084731"/>
            <a:chOff x="228600" y="1219200"/>
            <a:chExt cx="8458200" cy="3084731"/>
          </a:xfrm>
        </p:grpSpPr>
        <p:sp>
          <p:nvSpPr>
            <p:cNvPr id="15" name="Oval 14"/>
            <p:cNvSpPr/>
            <p:nvPr/>
          </p:nvSpPr>
          <p:spPr>
            <a:xfrm>
              <a:off x="228600" y="1295400"/>
              <a:ext cx="1981200" cy="18288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362200" y="1219200"/>
              <a:ext cx="4267200" cy="23622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228600" y="1447800"/>
              <a:ext cx="8458200" cy="1475839"/>
              <a:chOff x="228600" y="2286000"/>
              <a:chExt cx="8458200" cy="1475839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228600" y="2743200"/>
                <a:ext cx="1905000" cy="584775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err="1" smtClean="0"/>
                  <a:t>Manusia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dengan</a:t>
                </a:r>
                <a:endParaRPr lang="en-US" sz="1600" dirty="0" smtClean="0"/>
              </a:p>
              <a:p>
                <a:pPr algn="ctr"/>
                <a:r>
                  <a:rPr lang="en-US" sz="1600" dirty="0" err="1" smtClean="0"/>
                  <a:t>Berbagai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aktivitas</a:t>
                </a:r>
                <a:endParaRPr lang="en-US" sz="1600" dirty="0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2590800" y="2438400"/>
                <a:ext cx="1981200" cy="1323439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err="1" smtClean="0"/>
                  <a:t>Manusia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dengan</a:t>
                </a:r>
                <a:endParaRPr lang="en-US" sz="1600" dirty="0" smtClean="0"/>
              </a:p>
              <a:p>
                <a:pPr algn="ctr"/>
                <a:r>
                  <a:rPr lang="en-US" sz="1600" dirty="0" err="1" smtClean="0"/>
                  <a:t>Berbagai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keinginan</a:t>
                </a:r>
                <a:r>
                  <a:rPr lang="en-US" sz="1600" dirty="0" smtClean="0"/>
                  <a:t> :</a:t>
                </a:r>
              </a:p>
              <a:p>
                <a:pPr algn="ctr"/>
                <a:r>
                  <a:rPr lang="en-US" sz="1600" dirty="0" err="1" smtClean="0"/>
                  <a:t>Mudah</a:t>
                </a:r>
                <a:endParaRPr lang="en-US" sz="1600" dirty="0" smtClean="0"/>
              </a:p>
              <a:p>
                <a:pPr algn="ctr"/>
                <a:r>
                  <a:rPr lang="en-US" sz="1600" dirty="0" err="1" smtClean="0"/>
                  <a:t>Cepat</a:t>
                </a:r>
                <a:r>
                  <a:rPr lang="en-US" sz="1600" dirty="0" smtClean="0"/>
                  <a:t> </a:t>
                </a:r>
              </a:p>
              <a:p>
                <a:pPr algn="ctr"/>
                <a:r>
                  <a:rPr lang="en-US" sz="1600" dirty="0" err="1" smtClean="0"/>
                  <a:t>efisien</a:t>
                </a:r>
                <a:endParaRPr lang="en-US" sz="1600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5029200" y="2286000"/>
                <a:ext cx="1295400" cy="1077218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err="1" smtClean="0"/>
                  <a:t>Pemikiran</a:t>
                </a:r>
                <a:endParaRPr lang="en-US" sz="1600" dirty="0" smtClean="0"/>
              </a:p>
              <a:p>
                <a:pPr algn="ctr"/>
                <a:r>
                  <a:rPr lang="en-US" sz="1600" dirty="0" err="1" smtClean="0"/>
                  <a:t>Cipta</a:t>
                </a:r>
                <a:r>
                  <a:rPr lang="en-US" sz="1600" dirty="0" smtClean="0"/>
                  <a:t> </a:t>
                </a:r>
              </a:p>
              <a:p>
                <a:pPr algn="ctr"/>
                <a:r>
                  <a:rPr lang="en-US" sz="1600" dirty="0" smtClean="0"/>
                  <a:t>Rasa</a:t>
                </a:r>
              </a:p>
              <a:p>
                <a:pPr algn="ctr"/>
                <a:r>
                  <a:rPr lang="en-US" sz="1600" dirty="0" err="1" smtClean="0"/>
                  <a:t>karsa</a:t>
                </a:r>
                <a:endParaRPr lang="en-US" sz="1600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6934200" y="3200400"/>
                <a:ext cx="1752600" cy="461665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TEKNOLOGI</a:t>
                </a:r>
                <a:endParaRPr lang="en-US" sz="2400" dirty="0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>
                <a:off x="228600" y="3429000"/>
                <a:ext cx="2362200" cy="1588"/>
              </a:xfrm>
              <a:prstGeom prst="straightConnector1">
                <a:avLst/>
              </a:prstGeom>
              <a:ln w="76200"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572000" y="3429000"/>
                <a:ext cx="2362200" cy="1588"/>
              </a:xfrm>
              <a:prstGeom prst="straightConnector1">
                <a:avLst/>
              </a:prstGeom>
              <a:ln w="76200"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xtBox 15"/>
            <p:cNvSpPr txBox="1"/>
            <p:nvPr/>
          </p:nvSpPr>
          <p:spPr>
            <a:xfrm>
              <a:off x="381000" y="3276600"/>
              <a:ext cx="1375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Sistem</a:t>
              </a:r>
              <a:r>
                <a:rPr lang="en-US" dirty="0" smtClean="0"/>
                <a:t> </a:t>
              </a:r>
              <a:r>
                <a:rPr lang="en-US" dirty="0" err="1" smtClean="0"/>
                <a:t>sosial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895600" y="3657600"/>
              <a:ext cx="3064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Sistem</a:t>
              </a:r>
              <a:r>
                <a:rPr lang="en-US" dirty="0" smtClean="0"/>
                <a:t> </a:t>
              </a:r>
              <a:r>
                <a:rPr lang="en-US" dirty="0" err="1" smtClean="0"/>
                <a:t>budaya</a:t>
              </a:r>
              <a:r>
                <a:rPr lang="en-US" dirty="0" smtClean="0"/>
                <a:t>/ideal </a:t>
              </a:r>
            </a:p>
            <a:p>
              <a:r>
                <a:rPr lang="en-US" dirty="0" err="1" smtClean="0"/>
                <a:t>Berupa</a:t>
              </a:r>
              <a:r>
                <a:rPr lang="en-US" dirty="0" smtClean="0"/>
                <a:t> </a:t>
              </a:r>
              <a:r>
                <a:rPr lang="en-US" dirty="0" err="1" smtClean="0"/>
                <a:t>gagasan</a:t>
              </a:r>
              <a:r>
                <a:rPr lang="en-US" dirty="0" smtClean="0"/>
                <a:t> </a:t>
              </a:r>
              <a:r>
                <a:rPr lang="en-US" dirty="0" err="1" smtClean="0"/>
                <a:t>dan</a:t>
              </a:r>
              <a:r>
                <a:rPr lang="en-US" dirty="0" smtClean="0"/>
                <a:t> </a:t>
              </a:r>
              <a:r>
                <a:rPr lang="en-US" dirty="0" err="1" smtClean="0"/>
                <a:t>pemikiran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58000" y="2971800"/>
              <a:ext cx="1828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Perkembangan</a:t>
              </a:r>
              <a:r>
                <a:rPr lang="en-US" dirty="0" smtClean="0"/>
                <a:t> </a:t>
              </a:r>
              <a:r>
                <a:rPr lang="en-US" dirty="0" err="1" smtClean="0"/>
                <a:t>pemikiran</a:t>
              </a:r>
              <a:endParaRPr lang="en-US" dirty="0" smtClean="0"/>
            </a:p>
            <a:p>
              <a:r>
                <a:rPr lang="en-US" dirty="0" smtClean="0"/>
                <a:t>Dan </a:t>
              </a:r>
              <a:r>
                <a:rPr lang="en-US" dirty="0" err="1" smtClean="0"/>
                <a:t>wujud</a:t>
              </a:r>
              <a:r>
                <a:rPr lang="en-US" dirty="0" smtClean="0"/>
                <a:t> </a:t>
              </a:r>
              <a:r>
                <a:rPr lang="en-US" dirty="0" err="1" smtClean="0"/>
                <a:t>fisik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651</Words>
  <Application>Microsoft Office PowerPoint</Application>
  <PresentationFormat>On-screen Show (4:3)</PresentationFormat>
  <Paragraphs>89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KONSEP TEKNOLOGI</vt:lpstr>
      <vt:lpstr>Tujuan Kuliah</vt:lpstr>
      <vt:lpstr>Teknologi sebagai Bagian dari Kebudayaan</vt:lpstr>
      <vt:lpstr>Kebudayaan</vt:lpstr>
      <vt:lpstr>Wujud Kebudayaan</vt:lpstr>
      <vt:lpstr>Unsur-Unsur Kebudayaan</vt:lpstr>
      <vt:lpstr>Awal Mula Rekayasa Teknologi</vt:lpstr>
      <vt:lpstr>Slide 8</vt:lpstr>
      <vt:lpstr>Manusia dan teknologi</vt:lpstr>
      <vt:lpstr>Kebudayaan dan  perkembangan Teknologi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Teknologi sebagai Bagian dari Kebudayaan</dc:title>
  <dc:creator>Ryanty</dc:creator>
  <cp:lastModifiedBy>axioo</cp:lastModifiedBy>
  <cp:revision>22</cp:revision>
  <dcterms:created xsi:type="dcterms:W3CDTF">2009-09-07T13:18:01Z</dcterms:created>
  <dcterms:modified xsi:type="dcterms:W3CDTF">2012-10-31T02:31:17Z</dcterms:modified>
</cp:coreProperties>
</file>