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B4B7458-FC43-46B2-8840-FF257EEE076A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F996D5-57D5-435E-81ED-41E0067125B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B7458-FC43-46B2-8840-FF257EEE076A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996D5-57D5-435E-81ED-41E006712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B7458-FC43-46B2-8840-FF257EEE076A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996D5-57D5-435E-81ED-41E006712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B7458-FC43-46B2-8840-FF257EEE076A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996D5-57D5-435E-81ED-41E006712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B4B7458-FC43-46B2-8840-FF257EEE076A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F996D5-57D5-435E-81ED-41E0067125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B7458-FC43-46B2-8840-FF257EEE076A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9F996D5-57D5-435E-81ED-41E0067125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B7458-FC43-46B2-8840-FF257EEE076A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9F996D5-57D5-435E-81ED-41E006712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B7458-FC43-46B2-8840-FF257EEE076A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996D5-57D5-435E-81ED-41E0067125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B7458-FC43-46B2-8840-FF257EEE076A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996D5-57D5-435E-81ED-41E006712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B4B7458-FC43-46B2-8840-FF257EEE076A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F996D5-57D5-435E-81ED-41E0067125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B4B7458-FC43-46B2-8840-FF257EEE076A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F996D5-57D5-435E-81ED-41E0067125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B4B7458-FC43-46B2-8840-FF257EEE076A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9F996D5-57D5-435E-81ED-41E0067125B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772400" cy="1752600"/>
          </a:xfrm>
        </p:spPr>
        <p:txBody>
          <a:bodyPr>
            <a:normAutofit/>
          </a:bodyPr>
          <a:lstStyle/>
          <a:p>
            <a:pPr algn="l"/>
            <a:r>
              <a:rPr lang="en-US" sz="8000" b="1" dirty="0" smtClean="0"/>
              <a:t>NEGARA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953000"/>
            <a:ext cx="6560234" cy="1371600"/>
          </a:xfrm>
        </p:spPr>
        <p:txBody>
          <a:bodyPr>
            <a:normAutofit/>
          </a:bodyPr>
          <a:lstStyle/>
          <a:p>
            <a:pPr algn="r"/>
            <a:r>
              <a:rPr lang="en-US" sz="2400" b="1" i="1" dirty="0" smtClean="0"/>
              <a:t>ANDRIAS DARMAYADI, M.SI</a:t>
            </a:r>
          </a:p>
          <a:p>
            <a:pPr algn="r"/>
            <a:r>
              <a:rPr lang="en-US" sz="2400" b="1" i="1" dirty="0" smtClean="0"/>
              <a:t>PENGANTAR ILMU POLITIK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4149568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TUJUAN NEGARA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Roger H. </a:t>
            </a:r>
            <a:r>
              <a:rPr lang="en-US" b="1" dirty="0" err="1"/>
              <a:t>Soltau</a:t>
            </a:r>
            <a:r>
              <a:rPr lang="en-US" b="1" dirty="0"/>
              <a:t> :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rakyatnya</a:t>
            </a:r>
            <a:r>
              <a:rPr lang="en-US" dirty="0"/>
              <a:t> “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ciptanya</a:t>
            </a:r>
            <a:r>
              <a:rPr lang="en-US" dirty="0"/>
              <a:t> </a:t>
            </a:r>
            <a:r>
              <a:rPr lang="en-US" dirty="0" err="1"/>
              <a:t>sebebas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Harold J. Laski :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rakyatnya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terkabulnya</a:t>
            </a:r>
            <a:r>
              <a:rPr lang="en-US" dirty="0"/>
              <a:t> </a:t>
            </a:r>
            <a:r>
              <a:rPr lang="en-US" dirty="0" err="1"/>
              <a:t>keinginan-keinginan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maksimal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92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FUNGSI MUTLAK NEGARA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penertiban</a:t>
            </a:r>
            <a:r>
              <a:rPr lang="en-US" dirty="0"/>
              <a:t> (</a:t>
            </a:r>
            <a:r>
              <a:rPr lang="en-US" i="1" dirty="0"/>
              <a:t>Law and Order</a:t>
            </a:r>
            <a:r>
              <a:rPr lang="en-US" dirty="0"/>
              <a:t>) ;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bentrokan-bentrokan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penertiban</a:t>
            </a:r>
            <a:r>
              <a:rPr lang="en-US" dirty="0"/>
              <a:t>.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“</a:t>
            </a:r>
            <a:r>
              <a:rPr lang="en-US" dirty="0" err="1" smtClean="0"/>
              <a:t>stabilisator</a:t>
            </a:r>
            <a:r>
              <a:rPr lang="en-US" dirty="0" smtClean="0"/>
              <a:t>”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err="1"/>
              <a:t>Mengusahakan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kemakmuran</a:t>
            </a:r>
            <a:r>
              <a:rPr lang="en-US" dirty="0"/>
              <a:t> </a:t>
            </a:r>
            <a:r>
              <a:rPr lang="en-US" dirty="0" err="1"/>
              <a:t>rakyatnya</a:t>
            </a:r>
            <a:r>
              <a:rPr lang="en-US" dirty="0"/>
              <a:t>.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negara-negara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 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err="1"/>
              <a:t>Pertahanan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serangan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pertahanan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r>
              <a:rPr lang="en-US" dirty="0" err="1"/>
              <a:t>Menegakkan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;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melaui</a:t>
            </a:r>
            <a:r>
              <a:rPr lang="en-US" dirty="0"/>
              <a:t> </a:t>
            </a:r>
            <a:r>
              <a:rPr lang="en-US" dirty="0" err="1"/>
              <a:t>badan-badan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84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TUJUAN UTAMA NEGARA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/>
              <a:t>Jacobsen &amp; </a:t>
            </a:r>
            <a:r>
              <a:rPr lang="en-US" dirty="0" err="1"/>
              <a:t>Lipman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err="1" smtClean="0"/>
              <a:t>Tujuan</a:t>
            </a:r>
            <a:r>
              <a:rPr lang="en-US" b="1" u="sng" dirty="0" smtClean="0"/>
              <a:t> Negara </a:t>
            </a:r>
            <a:r>
              <a:rPr lang="en-US" b="1" u="sng" dirty="0" err="1" smtClean="0"/>
              <a:t>adalah</a:t>
            </a:r>
            <a:r>
              <a:rPr lang="en-US" b="1" u="sng" dirty="0" smtClean="0"/>
              <a:t> 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ketertiban</a:t>
            </a:r>
            <a:endParaRPr lang="en-US" dirty="0"/>
          </a:p>
          <a:p>
            <a:pPr lvl="0"/>
            <a:r>
              <a:rPr lang="en-US" dirty="0" err="1"/>
              <a:t>Memajukan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individu</a:t>
            </a:r>
            <a:endParaRPr lang="en-US" dirty="0"/>
          </a:p>
          <a:p>
            <a:pPr lvl="0"/>
            <a:r>
              <a:rPr lang="en-US" dirty="0" err="1"/>
              <a:t>Memajukan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  <a:p>
            <a:pPr lvl="0"/>
            <a:r>
              <a:rPr lang="en-US" dirty="0" err="1"/>
              <a:t>Mempertinggi</a:t>
            </a:r>
            <a:r>
              <a:rPr lang="en-US" dirty="0"/>
              <a:t> </a:t>
            </a:r>
            <a:r>
              <a:rPr lang="en-US" dirty="0" err="1"/>
              <a:t>moralitas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42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3264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/>
              <a:t>FUNGSI NEGARA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i="1" dirty="0" err="1"/>
              <a:t>Fungsi</a:t>
            </a:r>
            <a:r>
              <a:rPr lang="en-US" i="1" dirty="0"/>
              <a:t> </a:t>
            </a:r>
            <a:r>
              <a:rPr lang="en-US" i="1" dirty="0" err="1"/>
              <a:t>essensial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kelanjutan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: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Angkatan</a:t>
            </a:r>
            <a:r>
              <a:rPr lang="en-US" dirty="0"/>
              <a:t> </a:t>
            </a:r>
            <a:r>
              <a:rPr lang="en-US" dirty="0" err="1"/>
              <a:t>Perang</a:t>
            </a:r>
            <a:r>
              <a:rPr lang="en-US" dirty="0"/>
              <a:t>,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kepolisian</a:t>
            </a:r>
            <a:r>
              <a:rPr lang="en-US" dirty="0"/>
              <a:t>,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,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,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. 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i="1" dirty="0" err="1"/>
              <a:t>Fungsi</a:t>
            </a:r>
            <a:r>
              <a:rPr lang="en-US" i="1" dirty="0"/>
              <a:t> </a:t>
            </a:r>
            <a:r>
              <a:rPr lang="en-US" i="1" dirty="0" err="1"/>
              <a:t>Jasa</a:t>
            </a:r>
            <a:r>
              <a:rPr lang="en-US" i="1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terselenggara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</a:t>
            </a:r>
            <a:r>
              <a:rPr lang="en-US" dirty="0" err="1"/>
              <a:t>trayek</a:t>
            </a:r>
            <a:r>
              <a:rPr lang="en-US" dirty="0"/>
              <a:t> </a:t>
            </a:r>
            <a:r>
              <a:rPr lang="en-US" dirty="0" err="1"/>
              <a:t>kereta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, </a:t>
            </a:r>
            <a:r>
              <a:rPr lang="en-US" dirty="0" err="1"/>
              <a:t>pemeliharaan</a:t>
            </a:r>
            <a:r>
              <a:rPr lang="en-US" dirty="0"/>
              <a:t> fakir </a:t>
            </a:r>
            <a:r>
              <a:rPr lang="en-US" dirty="0" err="1"/>
              <a:t>miskin</a:t>
            </a:r>
            <a:r>
              <a:rPr lang="en-US" dirty="0"/>
              <a:t>,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jalan-jalan</a:t>
            </a:r>
            <a:r>
              <a:rPr lang="en-US" dirty="0"/>
              <a:t>, </a:t>
            </a:r>
            <a:r>
              <a:rPr lang="en-US" dirty="0" err="1"/>
              <a:t>jembatan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 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i="1" dirty="0" err="1"/>
              <a:t>Fungsi</a:t>
            </a:r>
            <a:r>
              <a:rPr lang="en-US" i="1" dirty="0"/>
              <a:t> </a:t>
            </a:r>
            <a:r>
              <a:rPr lang="en-US" i="1" dirty="0" err="1"/>
              <a:t>perniagaan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untung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pertimbangan-pertimbangan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5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PENGERTIAN  &amp; DEFINISI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34371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Negara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Negara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/>
              <a:t>2 </a:t>
            </a:r>
            <a:r>
              <a:rPr lang="en-US" dirty="0" err="1"/>
              <a:t>tugas</a:t>
            </a:r>
            <a:r>
              <a:rPr lang="en-US" dirty="0"/>
              <a:t> :</a:t>
            </a:r>
          </a:p>
          <a:p>
            <a:pPr lvl="0"/>
            <a:r>
              <a:rPr lang="en-US" dirty="0" err="1"/>
              <a:t>mengendalikan</a:t>
            </a:r>
            <a:r>
              <a:rPr lang="en-US" dirty="0"/>
              <a:t>,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gejala-gejala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yang </a:t>
            </a:r>
            <a:r>
              <a:rPr lang="en-US" dirty="0" err="1"/>
              <a:t>asosial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mengorganisir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mengintegrasikan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golongan-golongan</a:t>
            </a:r>
            <a:r>
              <a:rPr lang="en-US" dirty="0"/>
              <a:t> </a:t>
            </a:r>
            <a:r>
              <a:rPr lang="en-US" dirty="0" err="1"/>
              <a:t>kearah</a:t>
            </a:r>
            <a:r>
              <a:rPr lang="en-US" dirty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tujuan-tujuan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seluruhnya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35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PENGERTIAN  &amp; 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Miriam </a:t>
            </a:r>
            <a:r>
              <a:rPr lang="en-US" dirty="0" err="1"/>
              <a:t>Budiardjo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Negara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.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Budiardjo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agency </a:t>
            </a:r>
            <a:r>
              <a:rPr lang="en-US" dirty="0"/>
              <a:t>(</a:t>
            </a:r>
            <a:r>
              <a:rPr lang="en-US" dirty="0" err="1"/>
              <a:t>alat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hubungan-hubungan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menertibkan</a:t>
            </a:r>
            <a:r>
              <a:rPr lang="en-US" dirty="0"/>
              <a:t> </a:t>
            </a:r>
            <a:r>
              <a:rPr lang="en-US" dirty="0" err="1"/>
              <a:t>gejala-gejala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3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PENGERTIAN  &amp; 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Roger H. </a:t>
            </a:r>
            <a:r>
              <a:rPr lang="en-US" b="1" dirty="0" err="1"/>
              <a:t>Soltau</a:t>
            </a:r>
            <a:r>
              <a:rPr lang="en-US" dirty="0"/>
              <a:t> : Negara </a:t>
            </a:r>
            <a:r>
              <a:rPr lang="en-US" dirty="0" err="1"/>
              <a:t>adalah</a:t>
            </a:r>
            <a:r>
              <a:rPr lang="en-US" dirty="0"/>
              <a:t>  (</a:t>
            </a:r>
            <a:r>
              <a:rPr lang="en-US" i="1" dirty="0"/>
              <a:t>agency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(</a:t>
            </a:r>
            <a:r>
              <a:rPr lang="en-US" i="1" dirty="0"/>
              <a:t>authority</a:t>
            </a:r>
            <a:r>
              <a:rPr lang="en-US" dirty="0"/>
              <a:t>)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persoalan-persoalan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,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r>
              <a:rPr lang="en-US" b="1" dirty="0"/>
              <a:t>Max Weber</a:t>
            </a:r>
            <a:r>
              <a:rPr lang="en-US" dirty="0"/>
              <a:t> : Negara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monopoli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359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PENGERTIAN  &amp; 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Robert M. </a:t>
            </a:r>
            <a:r>
              <a:rPr lang="en-US" b="1" dirty="0" err="1"/>
              <a:t>Mc</a:t>
            </a:r>
            <a:r>
              <a:rPr lang="en-US" b="1" dirty="0"/>
              <a:t> </a:t>
            </a:r>
            <a:r>
              <a:rPr lang="en-US" b="1" dirty="0" err="1"/>
              <a:t>Iver</a:t>
            </a:r>
            <a:r>
              <a:rPr lang="en-US" dirty="0"/>
              <a:t> : Negara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asosiasi</a:t>
            </a:r>
            <a:r>
              <a:rPr lang="en-US" dirty="0"/>
              <a:t> yang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penertiban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sustu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1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 smtClean="0"/>
              <a:t>UNSUR-UNSUR FORMAL &amp; MATERIAL NEGARA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693292"/>
              </p:ext>
            </p:extLst>
          </p:nvPr>
        </p:nvGraphicFramePr>
        <p:xfrm>
          <a:off x="457200" y="1981200"/>
          <a:ext cx="8382000" cy="419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8464"/>
                <a:gridCol w="4093536"/>
              </a:tblGrid>
              <a:tr h="50227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Aharoni" pitchFamily="2" charset="-79"/>
                          <a:cs typeface="Aharoni" pitchFamily="2" charset="-79"/>
                        </a:rPr>
                        <a:t>Unsur-unsur</a:t>
                      </a:r>
                      <a:r>
                        <a:rPr lang="en-US" sz="20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 Formal Negara</a:t>
                      </a:r>
                      <a:endParaRPr lang="en-US" sz="2000" dirty="0">
                        <a:effectLst/>
                        <a:latin typeface="Aharoni" pitchFamily="2" charset="-79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haroni" pitchFamily="2" charset="-79"/>
                          <a:cs typeface="Aharoni" pitchFamily="2" charset="-79"/>
                        </a:rPr>
                        <a:t>Unsur-unsur Material Negara</a:t>
                      </a:r>
                      <a:endParaRPr lang="en-US" sz="2000">
                        <a:effectLst/>
                        <a:latin typeface="Aharoni" pitchFamily="2" charset="-79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</a:tr>
              <a:tr h="3688725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Rakyat/</a:t>
                      </a:r>
                      <a:r>
                        <a:rPr lang="en-US" sz="2000" dirty="0" err="1">
                          <a:effectLst/>
                          <a:latin typeface="Aharoni" pitchFamily="2" charset="-79"/>
                          <a:cs typeface="Aharoni" pitchFamily="2" charset="-79"/>
                        </a:rPr>
                        <a:t>Penduduk</a:t>
                      </a:r>
                      <a:endParaRPr lang="en-US" sz="2000" dirty="0"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marL="342900" marR="0" lvl="0" indent="-3429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Wilayah</a:t>
                      </a:r>
                    </a:p>
                    <a:p>
                      <a:pPr marL="342900" marR="0" lvl="0" indent="-3429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dirty="0" err="1">
                          <a:effectLst/>
                          <a:latin typeface="Aharoni" pitchFamily="2" charset="-79"/>
                          <a:cs typeface="Aharoni" pitchFamily="2" charset="-79"/>
                        </a:rPr>
                        <a:t>Pemerintah</a:t>
                      </a:r>
                      <a:endParaRPr lang="en-US" sz="2000" dirty="0"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marL="342900" marR="0" lvl="0" indent="-3429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dirty="0" err="1">
                          <a:effectLst/>
                          <a:latin typeface="Aharoni" pitchFamily="2" charset="-79"/>
                          <a:cs typeface="Aharoni" pitchFamily="2" charset="-79"/>
                        </a:rPr>
                        <a:t>Kedaulatan</a:t>
                      </a:r>
                      <a:endParaRPr lang="en-US" sz="2000" dirty="0">
                        <a:effectLst/>
                        <a:latin typeface="Aharoni" pitchFamily="2" charset="-79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dirty="0" err="1">
                          <a:effectLst/>
                          <a:latin typeface="Aharoni" pitchFamily="2" charset="-79"/>
                          <a:cs typeface="Aharoni" pitchFamily="2" charset="-79"/>
                        </a:rPr>
                        <a:t>Sifat-sifat</a:t>
                      </a:r>
                      <a:r>
                        <a:rPr lang="en-US" sz="20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Karakteristik</a:t>
                      </a:r>
                      <a:r>
                        <a:rPr lang="en-US" sz="2000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Negara</a:t>
                      </a:r>
                    </a:p>
                    <a:p>
                      <a:pPr marL="342900" marR="0" lvl="0" indent="-3429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dirty="0" err="1">
                          <a:effectLst/>
                          <a:latin typeface="Aharoni" pitchFamily="2" charset="-79"/>
                          <a:cs typeface="Aharoni" pitchFamily="2" charset="-79"/>
                        </a:rPr>
                        <a:t>Dasar-dasar</a:t>
                      </a:r>
                      <a:r>
                        <a:rPr lang="en-US" sz="20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haroni" pitchFamily="2" charset="-79"/>
                          <a:cs typeface="Aharoni" pitchFamily="2" charset="-79"/>
                        </a:rPr>
                        <a:t>Filsafat</a:t>
                      </a:r>
                      <a:r>
                        <a:rPr lang="en-US" sz="20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 Negara</a:t>
                      </a:r>
                    </a:p>
                    <a:p>
                      <a:pPr marL="342900" marR="0" lvl="0" indent="-3429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dirty="0" err="1">
                          <a:effectLst/>
                          <a:latin typeface="Aharoni" pitchFamily="2" charset="-79"/>
                          <a:cs typeface="Aharoni" pitchFamily="2" charset="-79"/>
                        </a:rPr>
                        <a:t>Tujuan</a:t>
                      </a:r>
                      <a:r>
                        <a:rPr lang="en-US" sz="20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haroni" pitchFamily="2" charset="-79"/>
                          <a:cs typeface="Aharoni" pitchFamily="2" charset="-79"/>
                        </a:rPr>
                        <a:t>dan</a:t>
                      </a:r>
                      <a:r>
                        <a:rPr lang="en-US" sz="20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haroni" pitchFamily="2" charset="-79"/>
                          <a:cs typeface="Aharoni" pitchFamily="2" charset="-79"/>
                        </a:rPr>
                        <a:t>Fungsi</a:t>
                      </a:r>
                      <a:r>
                        <a:rPr lang="en-US" sz="20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 Negara</a:t>
                      </a:r>
                      <a:endParaRPr lang="en-US" sz="2000" dirty="0">
                        <a:effectLst/>
                        <a:latin typeface="Aharoni" pitchFamily="2" charset="-79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14550" y="3040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Unsur-unsur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formal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Material Negara 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554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SIFAT-SIFAT NEGARA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9"/>
            <a:ext cx="8229600" cy="3886517"/>
          </a:xfrm>
        </p:spPr>
        <p:txBody>
          <a:bodyPr>
            <a:normAutofit/>
          </a:bodyPr>
          <a:lstStyle/>
          <a:p>
            <a:pPr lvl="0"/>
            <a:r>
              <a:rPr lang="en-US" sz="4000" dirty="0" err="1"/>
              <a:t>Sifat</a:t>
            </a:r>
            <a:r>
              <a:rPr lang="en-US" sz="4000" dirty="0"/>
              <a:t> </a:t>
            </a:r>
            <a:r>
              <a:rPr lang="en-US" sz="4000" dirty="0" err="1"/>
              <a:t>Memaksa</a:t>
            </a:r>
            <a:endParaRPr lang="en-US" sz="4000" dirty="0"/>
          </a:p>
          <a:p>
            <a:pPr lvl="0"/>
            <a:r>
              <a:rPr lang="en-US" sz="4000" dirty="0" err="1"/>
              <a:t>Sifat</a:t>
            </a:r>
            <a:r>
              <a:rPr lang="en-US" sz="4000" dirty="0"/>
              <a:t> </a:t>
            </a:r>
            <a:r>
              <a:rPr lang="en-US" sz="4000" dirty="0" err="1"/>
              <a:t>Monopoli</a:t>
            </a:r>
            <a:endParaRPr lang="en-US" sz="4000" dirty="0"/>
          </a:p>
          <a:p>
            <a:pPr lvl="0"/>
            <a:r>
              <a:rPr lang="en-US" sz="4000" dirty="0" err="1"/>
              <a:t>Sifat</a:t>
            </a:r>
            <a:r>
              <a:rPr lang="en-US" sz="4000" dirty="0"/>
              <a:t> </a:t>
            </a:r>
            <a:r>
              <a:rPr lang="en-US" sz="4000" dirty="0" err="1"/>
              <a:t>Mencakup</a:t>
            </a:r>
            <a:r>
              <a:rPr lang="en-US" sz="4000" dirty="0"/>
              <a:t> </a:t>
            </a:r>
            <a:r>
              <a:rPr lang="en-US" sz="4000" dirty="0" err="1"/>
              <a:t>Semua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3939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TUJUAN &amp; FUNGSI NEGARA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ideal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cita-cita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teoritis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608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TUJUAN NEGARA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Plato </a:t>
            </a:r>
            <a:r>
              <a:rPr lang="en-US" dirty="0"/>
              <a:t>: Negara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kebutuhan-kebutuhan</a:t>
            </a:r>
            <a:r>
              <a:rPr lang="en-US" dirty="0"/>
              <a:t> </a:t>
            </a:r>
            <a:r>
              <a:rPr lang="en-US" dirty="0" err="1"/>
              <a:t>umat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individual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kebutuhan-kebutuhan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beraneka</a:t>
            </a:r>
            <a:r>
              <a:rPr lang="en-US" dirty="0"/>
              <a:t> </a:t>
            </a:r>
            <a:r>
              <a:rPr lang="en-US" dirty="0" err="1" smtClean="0"/>
              <a:t>ragam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/>
              <a:t>Aristoteles</a:t>
            </a:r>
            <a:r>
              <a:rPr lang="en-US" dirty="0"/>
              <a:t> : Negara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dipertahankan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468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</TotalTime>
  <Words>551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NEGARA</vt:lpstr>
      <vt:lpstr>PENGERTIAN  &amp; DEFINISI</vt:lpstr>
      <vt:lpstr>PENGERTIAN  &amp; DEFINISI</vt:lpstr>
      <vt:lpstr>PENGERTIAN  &amp; DEFINISI</vt:lpstr>
      <vt:lpstr>PENGERTIAN  &amp; DEFINISI</vt:lpstr>
      <vt:lpstr>UNSUR-UNSUR FORMAL &amp; MATERIAL NEGARA</vt:lpstr>
      <vt:lpstr>SIFAT-SIFAT NEGARA</vt:lpstr>
      <vt:lpstr>TUJUAN &amp; FUNGSI NEGARA</vt:lpstr>
      <vt:lpstr>TUJUAN NEGARA  </vt:lpstr>
      <vt:lpstr>TUJUAN NEGARA</vt:lpstr>
      <vt:lpstr>FUNGSI MUTLAK NEGARA</vt:lpstr>
      <vt:lpstr>TUJUAN UTAMA NEGARA </vt:lpstr>
      <vt:lpstr>FUNGSI NEGARA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NEGARA</dc:title>
  <dc:creator>HI-Notebook</dc:creator>
  <cp:lastModifiedBy>HI-Notebook</cp:lastModifiedBy>
  <cp:revision>9</cp:revision>
  <dcterms:created xsi:type="dcterms:W3CDTF">2011-12-19T02:11:48Z</dcterms:created>
  <dcterms:modified xsi:type="dcterms:W3CDTF">2011-12-19T02:37:29Z</dcterms:modified>
</cp:coreProperties>
</file>