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PERILAKU  ORGANISASI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dikelompokkan</a:t>
            </a:r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melapor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endParaRPr lang="en-US" sz="2800" dirty="0" smtClean="0"/>
          </a:p>
          <a:p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Memantau</a:t>
            </a:r>
            <a:r>
              <a:rPr lang="en-US" sz="3200" dirty="0" smtClean="0"/>
              <a:t>, </a:t>
            </a:r>
            <a:r>
              <a:rPr lang="en-US" sz="3200" dirty="0" err="1" smtClean="0"/>
              <a:t>membandingkan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mengoreksi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Para </a:t>
            </a:r>
            <a:r>
              <a:rPr lang="en-US" sz="3200" dirty="0" err="1" smtClean="0"/>
              <a:t>Menejer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10 </a:t>
            </a:r>
            <a:r>
              <a:rPr lang="en-US" sz="3200" dirty="0" err="1" smtClean="0"/>
              <a:t>peran</a:t>
            </a:r>
            <a:r>
              <a:rPr lang="en-US" sz="3200" dirty="0" smtClean="0"/>
              <a:t> 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dikelompokkan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:</a:t>
            </a:r>
          </a:p>
          <a:p>
            <a:pPr algn="ctr">
              <a:buNone/>
            </a:pPr>
            <a:endParaRPr lang="en-US" sz="3200" dirty="0" smtClean="0"/>
          </a:p>
          <a:p>
            <a:r>
              <a:rPr lang="en-US" sz="3200" dirty="0" smtClean="0"/>
              <a:t>A.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Antar-Pribadi</a:t>
            </a:r>
            <a:endParaRPr lang="en-US" sz="3200" dirty="0" smtClean="0"/>
          </a:p>
          <a:p>
            <a:r>
              <a:rPr lang="en-US" sz="3200" dirty="0" smtClean="0"/>
              <a:t>B. </a:t>
            </a:r>
            <a:r>
              <a:rPr lang="en-US" sz="3200" dirty="0" err="1" smtClean="0"/>
              <a:t>Peran</a:t>
            </a:r>
            <a:r>
              <a:rPr lang="en-US" sz="3200" dirty="0" smtClean="0"/>
              <a:t> Transfer </a:t>
            </a:r>
            <a:r>
              <a:rPr lang="en-US" sz="3200" dirty="0" err="1" smtClean="0"/>
              <a:t>Informasi</a:t>
            </a:r>
            <a:endParaRPr lang="en-US" sz="3200" dirty="0" smtClean="0"/>
          </a:p>
          <a:p>
            <a:r>
              <a:rPr lang="en-US" sz="3200" dirty="0" smtClean="0"/>
              <a:t>C.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endParaRPr lang="en-US" sz="3200" dirty="0" smtClean="0"/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KETRAMPILAN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Melihat</a:t>
            </a:r>
            <a:r>
              <a:rPr lang="en-US" sz="3200" dirty="0" smtClean="0"/>
              <a:t> </a:t>
            </a:r>
            <a:r>
              <a:rPr lang="en-US" sz="3200" dirty="0" err="1" smtClean="0"/>
              <a:t>keterampilan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karyawan</a:t>
            </a:r>
            <a:r>
              <a:rPr lang="en-US" sz="3200" dirty="0" smtClean="0"/>
              <a:t> </a:t>
            </a:r>
            <a:r>
              <a:rPr lang="en-US" sz="3200" dirty="0" err="1" smtClean="0"/>
              <a:t>perlukan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agar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Ketrampilan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1. </a:t>
            </a:r>
            <a:r>
              <a:rPr lang="en-US" sz="3200" dirty="0" err="1" smtClean="0"/>
              <a:t>Ketrampilan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Teknis</a:t>
            </a:r>
            <a:endParaRPr lang="en-US" sz="3200" dirty="0" smtClean="0"/>
          </a:p>
          <a:p>
            <a:r>
              <a:rPr lang="en-US" sz="3200" dirty="0" smtClean="0"/>
              <a:t>2. </a:t>
            </a:r>
            <a:r>
              <a:rPr lang="en-US" sz="3200" dirty="0" err="1" smtClean="0"/>
              <a:t>Ketrampilan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Manusiawi</a:t>
            </a:r>
            <a:endParaRPr lang="en-US" sz="3200" dirty="0" smtClean="0"/>
          </a:p>
          <a:p>
            <a:r>
              <a:rPr lang="en-US" sz="3200" dirty="0" smtClean="0"/>
              <a:t>3. </a:t>
            </a:r>
            <a:r>
              <a:rPr lang="en-US" sz="3200" dirty="0" err="1" smtClean="0"/>
              <a:t>Ktrampilan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Konseptual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TANTANGAN DAN 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		</a:t>
            </a:r>
            <a:r>
              <a:rPr lang="en-US" sz="2800" dirty="0" smtClean="0"/>
              <a:t>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dramatis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(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tua</a:t>
            </a:r>
            <a:r>
              <a:rPr lang="en-US" sz="2800" dirty="0" smtClean="0"/>
              <a:t>,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r>
              <a:rPr lang="en-US" sz="2800" dirty="0" smtClean="0"/>
              <a:t>,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global </a:t>
            </a:r>
            <a:r>
              <a:rPr lang="en-US" sz="2800" dirty="0" err="1" smtClean="0"/>
              <a:t>menuntut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fleksibel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). </a:t>
            </a:r>
            <a:endParaRPr lang="en-US" sz="2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ALASAN PENTINGNYA PERILAKU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ADA  BANYAK TANTANGAN DAN PELUANG DEWASA INI BAGI PARA MANAJER UNTUK MENGGUNAKAN KONSEP  “PERILAKU ORGANISASI”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sz="3200" dirty="0" smtClean="0"/>
              <a:t>. MASYARAKAT  GLOBAL</a:t>
            </a:r>
          </a:p>
          <a:p>
            <a:r>
              <a:rPr lang="en-US" sz="3200" dirty="0" smtClean="0"/>
              <a:t>2. KEANEKARAGAMAN ANGKATAN KERJA</a:t>
            </a:r>
          </a:p>
          <a:p>
            <a:r>
              <a:rPr lang="en-US" sz="3200" dirty="0" smtClean="0"/>
              <a:t>3. KUALITAS DAN PRODUKTIVITAS</a:t>
            </a:r>
          </a:p>
          <a:p>
            <a:r>
              <a:rPr lang="en-US" sz="3200" dirty="0" smtClean="0"/>
              <a:t>4. MEMPERBAIKI KETRAMPILAN MENANGANI ORANG</a:t>
            </a:r>
          </a:p>
          <a:p>
            <a:r>
              <a:rPr lang="en-US" sz="3200" dirty="0" smtClean="0"/>
              <a:t>5. MANAJEMEN KONTROL KE PEMBERI KUASA</a:t>
            </a:r>
          </a:p>
          <a:p>
            <a:r>
              <a:rPr lang="en-US" sz="3200" dirty="0" smtClean="0"/>
              <a:t>6. DARI KEMANTAPAN KE KELUWESAN</a:t>
            </a:r>
          </a:p>
          <a:p>
            <a:r>
              <a:rPr lang="en-US" sz="3200" dirty="0" smtClean="0"/>
              <a:t>7. MEMPERBAIKI PERILAKU ETIS</a:t>
            </a:r>
            <a:endParaRPr lang="en-US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DISIPLIN ILMU YANG TERKAIT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/>
              <a:t>Psikologi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Sosiologi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Psikologi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Antropologi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endParaRPr lang="en-US" sz="36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/>
          <a:lstStyle/>
          <a:p>
            <a:r>
              <a:rPr lang="en-US" dirty="0" smtClean="0"/>
              <a:t>MODEL  PERILAKU  ORGANISASI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3048000"/>
            <a:ext cx="38100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TINGKAT  SISTEM ORGANISASI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038600"/>
            <a:ext cx="38100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TINGKAT  KELOMPOK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105400"/>
            <a:ext cx="38100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TINGKAT  INDIVIDUAL</a:t>
            </a:r>
            <a:endParaRPr lang="en-US" sz="28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VARIABEL BERGANTUNG (DEPENDENT VARIABEL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PRODUKTIVITAS</a:t>
            </a:r>
          </a:p>
          <a:p>
            <a:r>
              <a:rPr lang="en-US" sz="4000" dirty="0" smtClean="0"/>
              <a:t>TURNOVER</a:t>
            </a:r>
          </a:p>
          <a:p>
            <a:r>
              <a:rPr lang="en-US" sz="4000" dirty="0" smtClean="0"/>
              <a:t>KEPUASAN KERJA KARYAWAN</a:t>
            </a:r>
            <a:endParaRPr lang="en-US" sz="4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GAGALnya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menejer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?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Menejer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kaitannya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:</a:t>
            </a:r>
          </a:p>
          <a:p>
            <a:pPr marL="1143000" indent="-228600"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Manajer</a:t>
            </a:r>
            <a:endParaRPr lang="en-US" sz="2800" dirty="0" smtClean="0"/>
          </a:p>
          <a:p>
            <a:pPr marL="1143000" indent="-228600"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1143000" indent="-228600"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endParaRPr lang="en-US" sz="2800" dirty="0" smtClean="0"/>
          </a:p>
          <a:p>
            <a:pPr marL="1143000" indent="-228600">
              <a:buNone/>
            </a:pPr>
            <a:r>
              <a:rPr lang="en-US" sz="2800" dirty="0" smtClean="0"/>
              <a:t>D. </a:t>
            </a:r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endParaRPr lang="en-US" sz="2800" dirty="0" smtClean="0"/>
          </a:p>
          <a:p>
            <a:pPr marL="1143000" indent="-228600">
              <a:buNone/>
            </a:pPr>
            <a:r>
              <a:rPr lang="en-US" sz="2800" dirty="0" smtClean="0"/>
              <a:t>E.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VARIABEL BEBAS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sz="3200" dirty="0" smtClean="0"/>
              <a:t>VARIABEL TINGKAT INDIVIDUAL</a:t>
            </a:r>
          </a:p>
          <a:p>
            <a:r>
              <a:rPr lang="en-US" sz="3200" dirty="0" smtClean="0"/>
              <a:t>VARIABEL TINGKAT KELOMPOK</a:t>
            </a:r>
          </a:p>
          <a:p>
            <a:r>
              <a:rPr lang="en-US" sz="3200" dirty="0" smtClean="0"/>
              <a:t>VARIABEL TINGKAT SISTEM ORGANISASI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MENEJER PENTING MENGEMBANGKAN KETRAMPILAN “ANTAR – PRIBADI (KARENA KAITANNYA DENGAN KINERJA) = ILMU PERILAKU ORGANISASI PENTING</a:t>
            </a:r>
          </a:p>
          <a:p>
            <a:endParaRPr lang="en-US" dirty="0" smtClean="0"/>
          </a:p>
          <a:p>
            <a:r>
              <a:rPr lang="en-US" dirty="0" smtClean="0"/>
              <a:t>BUDAYA ANDA &amp; BAGAIMANA ANDA MEMOTIVASI,MENDIDIK ORANG-ORANG ITULAH YANG MEMBEDAKAN ANDA DENGAN MENEJER LAIN.</a:t>
            </a:r>
          </a:p>
          <a:p>
            <a:r>
              <a:rPr lang="en-US" dirty="0" smtClean="0"/>
              <a:t>KETRAMPILAN YANG PALING PENTING UNTUK KEEFEKTIFAN PEKERJAAN ADALAH </a:t>
            </a:r>
            <a:r>
              <a:rPr lang="en-US" dirty="0" smtClean="0"/>
              <a:t>KETRAMPILAN “ANTAR – PRIBADI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mengapa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Menejer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dipelajari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4. </a:t>
            </a:r>
            <a:r>
              <a:rPr lang="en-US" sz="3200" dirty="0" err="1" smtClean="0"/>
              <a:t>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gambarkan</a:t>
            </a:r>
            <a:r>
              <a:rPr lang="en-US" sz="3200" dirty="0" smtClean="0"/>
              <a:t> Model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5.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6553200" cy="1143000"/>
          </a:xfrm>
        </p:spPr>
        <p:txBody>
          <a:bodyPr/>
          <a:lstStyle/>
          <a:p>
            <a:pPr algn="ctr"/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GAGAL ?</a:t>
            </a:r>
          </a:p>
          <a:p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/>
          <a:lstStyle/>
          <a:p>
            <a:r>
              <a:rPr lang="en-US" dirty="0" smtClean="0"/>
              <a:t>“ KETERAMPILAN ANTAR-PRIBADI YANG BURUK “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Ketrampilan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teknis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menejer</a:t>
            </a:r>
            <a:r>
              <a:rPr lang="en-US" sz="3600" dirty="0" smtClean="0"/>
              <a:t>, </a:t>
            </a:r>
            <a:r>
              <a:rPr lang="en-US" sz="3600" dirty="0" err="1" smtClean="0"/>
              <a:t>tetapi</a:t>
            </a:r>
            <a:r>
              <a:rPr lang="en-US" sz="3600" dirty="0" smtClean="0"/>
              <a:t> </a:t>
            </a:r>
            <a:r>
              <a:rPr lang="en-US" sz="3600" dirty="0" err="1" smtClean="0"/>
              <a:t>belum</a:t>
            </a:r>
            <a:r>
              <a:rPr lang="en-US" sz="3600" dirty="0" smtClean="0"/>
              <a:t> </a:t>
            </a:r>
            <a:r>
              <a:rPr lang="en-US" sz="3600" dirty="0" err="1" smtClean="0"/>
              <a:t>cukup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sukses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……..</a:t>
            </a:r>
            <a:r>
              <a:rPr lang="en-US" sz="3600" dirty="0" err="1" smtClean="0"/>
              <a:t>jadi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ketrampilan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menangani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FUNGSI MANAJER DARI BERBAGAI SEGI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2800" dirty="0" smtClean="0"/>
              <a:t>MANAJER</a:t>
            </a:r>
          </a:p>
          <a:p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urusan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MELALUI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r>
              <a:rPr lang="en-US" sz="2800" dirty="0" err="1" smtClean="0"/>
              <a:t>Mengawasi</a:t>
            </a:r>
            <a:r>
              <a:rPr lang="en-US" sz="2800" dirty="0" smtClean="0"/>
              <a:t> 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bertanggungjawab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pencapaian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8412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sz="2800" dirty="0" smtClean="0"/>
              <a:t>. </a:t>
            </a:r>
            <a:r>
              <a:rPr lang="en-US" sz="2800" dirty="0" err="1" smtClean="0"/>
              <a:t>Perencanaan</a:t>
            </a:r>
            <a:endParaRPr lang="en-US" sz="2800" dirty="0" smtClean="0"/>
          </a:p>
          <a:p>
            <a:r>
              <a:rPr lang="en-US" sz="2800" dirty="0" smtClean="0"/>
              <a:t>B. </a:t>
            </a:r>
            <a:r>
              <a:rPr lang="en-US" sz="2800" dirty="0" err="1" smtClean="0"/>
              <a:t>Pengorganisasian</a:t>
            </a:r>
            <a:endParaRPr lang="en-US" sz="2800" dirty="0" smtClean="0"/>
          </a:p>
          <a:p>
            <a:r>
              <a:rPr lang="en-US" sz="2800" dirty="0" smtClean="0"/>
              <a:t>C. </a:t>
            </a:r>
            <a:r>
              <a:rPr lang="en-US" sz="2800" dirty="0" err="1" smtClean="0"/>
              <a:t>Kepemimpinan</a:t>
            </a:r>
            <a:endParaRPr lang="en-US" sz="2800" dirty="0" smtClean="0"/>
          </a:p>
          <a:p>
            <a:r>
              <a:rPr lang="en-US" sz="2800" dirty="0" smtClean="0"/>
              <a:t>D. </a:t>
            </a:r>
            <a:r>
              <a:rPr lang="en-US" sz="2800" dirty="0" err="1" smtClean="0"/>
              <a:t>Pengendalian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Menentukan</a:t>
            </a:r>
            <a:r>
              <a:rPr lang="en-US" sz="3200" dirty="0" smtClean="0"/>
              <a:t> 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 smtClean="0"/>
          </a:p>
          <a:p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endParaRPr lang="en-US" sz="3200" dirty="0" smtClean="0"/>
          </a:p>
          <a:p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hierarki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  <a:r>
              <a:rPr lang="en-US" sz="3200" dirty="0" err="1" smtClean="0"/>
              <a:t>menyeluruh</a:t>
            </a:r>
            <a:endParaRPr lang="en-US" sz="3200" dirty="0" smtClean="0"/>
          </a:p>
          <a:p>
            <a:r>
              <a:rPr lang="en-US" sz="3200" dirty="0" err="1" smtClean="0"/>
              <a:t>Mengkoordinasikan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462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PERILAKU  ORGANISASI</vt:lpstr>
      <vt:lpstr>PERTANYAAN</vt:lpstr>
      <vt:lpstr>Slide 3</vt:lpstr>
      <vt:lpstr>PENDAHULUAN</vt:lpstr>
      <vt:lpstr>Alasan tunggal terbesar penyebabnya adalah  </vt:lpstr>
      <vt:lpstr>Slide 6</vt:lpstr>
      <vt:lpstr> FUNGSI MANAJER DARI BERBAGAI SEGI</vt:lpstr>
      <vt:lpstr>3. Fungsi Manajemen </vt:lpstr>
      <vt:lpstr>Fungsi Perencanaan</vt:lpstr>
      <vt:lpstr>Fungsi Pengorganisasian</vt:lpstr>
      <vt:lpstr>Fungsi Pengendalian</vt:lpstr>
      <vt:lpstr>4. Peran Manajemen</vt:lpstr>
      <vt:lpstr>5. KETRAMPILAN MANAJEMEN</vt:lpstr>
      <vt:lpstr>TANTANGAN DAN PELUANG</vt:lpstr>
      <vt:lpstr>ALASAN PENTINGNYA PERILAKU ORGANISASI</vt:lpstr>
      <vt:lpstr>Slide 16</vt:lpstr>
      <vt:lpstr>DISIPLIN ILMU YANG TERKAIT</vt:lpstr>
      <vt:lpstr>MODEL  PERILAKU  ORGANISASI</vt:lpstr>
      <vt:lpstr>VARIABEL BERGANTUNG (DEPENDENT VARIABEL )</vt:lpstr>
      <vt:lpstr>VARIABEL BEBAS</vt:lpstr>
      <vt:lpstr>KESIMPULAN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 ORGANISASI</dc:title>
  <dc:creator/>
  <cp:lastModifiedBy>TOSHIBA</cp:lastModifiedBy>
  <cp:revision>20</cp:revision>
  <dcterms:created xsi:type="dcterms:W3CDTF">2006-08-16T00:00:00Z</dcterms:created>
  <dcterms:modified xsi:type="dcterms:W3CDTF">2008-07-18T05:16:28Z</dcterms:modified>
</cp:coreProperties>
</file>