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6A817B-25B7-4A6C-90E4-A05C2BE1C23E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AF756C-C4CB-4AF8-95B0-BB70D0944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83820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TEORI BAHASA DAN AUTOMATA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038600"/>
            <a:ext cx="5114778" cy="1101248"/>
          </a:xfrm>
        </p:spPr>
        <p:txBody>
          <a:bodyPr/>
          <a:lstStyle/>
          <a:p>
            <a:r>
              <a:rPr lang="en-US" dirty="0" err="1" smtClean="0"/>
              <a:t>Gentisya</a:t>
            </a:r>
            <a:r>
              <a:rPr lang="en-US" dirty="0" smtClean="0"/>
              <a:t> Tri </a:t>
            </a:r>
            <a:r>
              <a:rPr lang="en-US" dirty="0" err="1" smtClean="0"/>
              <a:t>Mardiani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endParaRPr lang="en-US" dirty="0" smtClean="0"/>
          </a:p>
          <a:p>
            <a:r>
              <a:rPr lang="en-US" dirty="0" smtClean="0"/>
              <a:t>gentisya@yahoo.com</a:t>
            </a:r>
            <a:endParaRPr lang="en-US" dirty="0"/>
          </a:p>
        </p:txBody>
      </p:sp>
      <p:pic>
        <p:nvPicPr>
          <p:cNvPr id="1026" name="Picture 2" descr="C:\Documents and Settings\Sumardji\My Documents\My Pictures\unik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7912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55588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"/>
            </a:pPr>
            <a:r>
              <a:rPr lang="en-US" sz="2400" noProof="1" smtClean="0"/>
              <a:t>Penilaian: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200" noProof="1" smtClean="0"/>
              <a:t>UAS				30%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200" noProof="1" smtClean="0"/>
              <a:t>UTS				30%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200" noProof="1" smtClean="0"/>
              <a:t>Tugas, Kuis, Latihan 		30%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200" noProof="1" smtClean="0"/>
              <a:t>Kehadiran (&gt;=80%) 		10%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200" noProof="1" smtClean="0"/>
              <a:t>		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200" noProof="1" smtClean="0"/>
              <a:t>Maksimal keterlambatan: 15 menit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Kontrak</a:t>
            </a:r>
            <a:r>
              <a:rPr lang="en-US" sz="3600" dirty="0" smtClean="0"/>
              <a:t> </a:t>
            </a:r>
            <a:r>
              <a:rPr lang="en-US" sz="3600" dirty="0" err="1" smtClean="0"/>
              <a:t>perkuliahan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55588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"/>
            </a:pPr>
            <a:r>
              <a:rPr lang="en-US" sz="2400" noProof="1" smtClean="0"/>
              <a:t>Tidak ada kuis/ tugas/ tugas besar susulan/ perbaikan/ tambahan</a:t>
            </a:r>
          </a:p>
          <a:p>
            <a:pPr marL="365125" indent="-255588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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indikasi</a:t>
            </a:r>
            <a:r>
              <a:rPr lang="en-US" sz="2400" dirty="0" smtClean="0"/>
              <a:t> plagiarism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MK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Kontrak</a:t>
            </a:r>
            <a:r>
              <a:rPr lang="en-US" sz="4000" dirty="0" smtClean="0"/>
              <a:t> </a:t>
            </a:r>
            <a:r>
              <a:rPr lang="en-US" sz="4000" dirty="0" err="1" smtClean="0"/>
              <a:t>perkuliahan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Firrar</a:t>
            </a:r>
            <a:r>
              <a:rPr lang="en-US" sz="2400" dirty="0" smtClean="0"/>
              <a:t> </a:t>
            </a:r>
            <a:r>
              <a:rPr lang="en-US" sz="2400" dirty="0" err="1" smtClean="0"/>
              <a:t>Utdirartatmo</a:t>
            </a:r>
            <a:r>
              <a:rPr lang="en-US" sz="2400" dirty="0" smtClean="0"/>
              <a:t>, “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Otomata</a:t>
            </a:r>
            <a:r>
              <a:rPr lang="en-US" sz="2400" dirty="0" smtClean="0"/>
              <a:t>”,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: </a:t>
            </a:r>
            <a:r>
              <a:rPr lang="en-US" sz="2400" dirty="0" err="1" smtClean="0"/>
              <a:t>Graha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                                                                              </a:t>
            </a:r>
          </a:p>
          <a:p>
            <a:pPr>
              <a:buNone/>
            </a:pPr>
            <a:r>
              <a:rPr lang="en-US" sz="1800" dirty="0" smtClean="0"/>
              <a:t>								 grammar</a:t>
            </a:r>
            <a:r>
              <a:rPr lang="en-US" sz="2200" dirty="0" smtClean="0"/>
              <a:t>                                                                    </a:t>
            </a:r>
          </a:p>
          <a:p>
            <a:pPr lvl="8"/>
            <a:r>
              <a:rPr lang="en-US" sz="1100" dirty="0" smtClean="0"/>
              <a:t>                                                                                             </a:t>
            </a:r>
            <a:r>
              <a:rPr lang="en-US" sz="1800" dirty="0" smtClean="0"/>
              <a:t> </a:t>
            </a:r>
            <a:r>
              <a:rPr lang="en-US" sz="1800" dirty="0" smtClean="0"/>
              <a:t>FSM</a:t>
            </a:r>
            <a:endParaRPr lang="en-US" sz="1800" dirty="0" smtClean="0"/>
          </a:p>
          <a:p>
            <a:pPr marL="236538" indent="-236538"/>
            <a:r>
              <a:rPr lang="en-US" sz="2200" dirty="0" err="1" smtClean="0"/>
              <a:t>Ilmu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          model </a:t>
            </a:r>
            <a:r>
              <a:rPr lang="en-US" sz="2200" dirty="0" err="1" smtClean="0"/>
              <a:t>komputasi</a:t>
            </a:r>
            <a:r>
              <a:rPr lang="en-US" sz="2200" dirty="0" smtClean="0"/>
              <a:t>           </a:t>
            </a: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turing</a:t>
            </a:r>
            <a:endParaRPr lang="en-US" sz="2200" dirty="0" smtClean="0"/>
          </a:p>
          <a:p>
            <a:pPr marL="236538" indent="-236538"/>
            <a:endParaRPr lang="en-US" sz="2200" dirty="0" smtClean="0"/>
          </a:p>
          <a:p>
            <a:pPr marL="236538" indent="-236538">
              <a:buNone/>
            </a:pPr>
            <a:r>
              <a:rPr lang="en-US" sz="2200" dirty="0" smtClean="0"/>
              <a:t>                                    </a:t>
            </a:r>
            <a:r>
              <a:rPr lang="en-US" sz="2200" dirty="0" err="1" smtClean="0"/>
              <a:t>teknik</a:t>
            </a:r>
            <a:r>
              <a:rPr lang="en-US" sz="2200" dirty="0" smtClean="0"/>
              <a:t> </a:t>
            </a:r>
            <a:r>
              <a:rPr lang="en-US" sz="2200" dirty="0" err="1" smtClean="0"/>
              <a:t>rekayasa</a:t>
            </a:r>
            <a:endParaRPr lang="en-US" sz="2200" dirty="0" smtClean="0"/>
          </a:p>
          <a:p>
            <a:pPr marL="236538" indent="-236538">
              <a:buNone/>
            </a:pPr>
            <a:r>
              <a:rPr lang="en-US" sz="2200" dirty="0" smtClean="0"/>
              <a:t>                                    </a:t>
            </a:r>
            <a:r>
              <a:rPr lang="en-US" sz="2200" dirty="0" err="1" smtClean="0"/>
              <a:t>perancangan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komputasi</a:t>
            </a:r>
            <a:endParaRPr lang="en-US" sz="2200" dirty="0" smtClean="0"/>
          </a:p>
          <a:p>
            <a:pPr marL="236538" indent="-236538">
              <a:buNone/>
            </a:pPr>
            <a:r>
              <a:rPr lang="en-US" sz="2200" dirty="0" smtClean="0"/>
              <a:t>                                    (hardware, software)      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2817812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2438400" y="2819401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5676900" y="20955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91200" y="24384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150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.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formal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i="1" dirty="0" smtClean="0"/>
              <a:t>state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input (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).</a:t>
            </a:r>
          </a:p>
          <a:p>
            <a:r>
              <a:rPr lang="en-US" sz="2400" dirty="0" err="1" smtClean="0"/>
              <a:t>Bentuk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digital.</a:t>
            </a:r>
          </a:p>
          <a:p>
            <a:r>
              <a:rPr lang="en-US" sz="2400" dirty="0" err="1" smtClean="0"/>
              <a:t>Menerima</a:t>
            </a:r>
            <a:r>
              <a:rPr lang="en-US" sz="2400" dirty="0" smtClean="0"/>
              <a:t> input,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output,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,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mentransformasikan</a:t>
            </a:r>
            <a:r>
              <a:rPr lang="en-US" sz="2400" dirty="0" smtClean="0"/>
              <a:t> input </a:t>
            </a:r>
            <a:r>
              <a:rPr lang="en-US" sz="2400" dirty="0" err="1" smtClean="0"/>
              <a:t>ke</a:t>
            </a:r>
            <a:r>
              <a:rPr lang="en-US" sz="2400" dirty="0" smtClean="0"/>
              <a:t> output. </a:t>
            </a:r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otomata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aturannya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Otomata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automata,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hardcopy.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440</TotalTime>
  <Words>162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TEORI BAHASA DAN AUTOMATA</vt:lpstr>
      <vt:lpstr>Kontrak perkuliahan</vt:lpstr>
      <vt:lpstr>Kontrak perkuliahan</vt:lpstr>
      <vt:lpstr>Referensi</vt:lpstr>
      <vt:lpstr>Pendahuluan</vt:lpstr>
      <vt:lpstr>Bahasa</vt:lpstr>
      <vt:lpstr>Otomata</vt:lpstr>
      <vt:lpstr>Tugas individu</vt:lpstr>
    </vt:vector>
  </TitlesOfParts>
  <Company>PT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BAHASA DAN AUTOMATA</dc:title>
  <dc:creator>Sumardji</dc:creator>
  <cp:lastModifiedBy>Sumardji</cp:lastModifiedBy>
  <cp:revision>10</cp:revision>
  <dcterms:created xsi:type="dcterms:W3CDTF">2012-09-13T16:35:16Z</dcterms:created>
  <dcterms:modified xsi:type="dcterms:W3CDTF">2012-09-17T06:16:08Z</dcterms:modified>
</cp:coreProperties>
</file>