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88" r:id="rId3"/>
    <p:sldId id="289" r:id="rId4"/>
    <p:sldId id="290" r:id="rId5"/>
    <p:sldId id="291" r:id="rId6"/>
    <p:sldId id="292" r:id="rId7"/>
    <p:sldId id="294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7" autoAdjust="0"/>
    <p:restoredTop sz="94660"/>
  </p:normalViewPr>
  <p:slideViewPr>
    <p:cSldViewPr>
      <p:cViewPr varScale="1">
        <p:scale>
          <a:sx n="46" d="100"/>
          <a:sy n="4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20574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latin typeface="Broadway" pitchFamily="82" charset="0"/>
              </a:rPr>
              <a:t>Pertemuan</a:t>
            </a:r>
            <a:r>
              <a:rPr lang="en-US" sz="2800" b="1" dirty="0" smtClean="0">
                <a:latin typeface="Broadway" pitchFamily="82" charset="0"/>
              </a:rPr>
              <a:t> </a:t>
            </a:r>
            <a:r>
              <a:rPr lang="en-US" sz="2800" b="1" dirty="0" err="1" smtClean="0">
                <a:latin typeface="Broadway" pitchFamily="82" charset="0"/>
              </a:rPr>
              <a:t>ke</a:t>
            </a:r>
            <a:r>
              <a:rPr lang="en-US" sz="2800" b="1" dirty="0" smtClean="0">
                <a:latin typeface="Broadway" pitchFamily="82" charset="0"/>
              </a:rPr>
              <a:t>- 2</a:t>
            </a:r>
          </a:p>
          <a:p>
            <a:pPr algn="r"/>
            <a:r>
              <a:rPr lang="en-US" sz="4400" b="1" dirty="0" smtClean="0">
                <a:latin typeface="Broadway" pitchFamily="82" charset="0"/>
              </a:rPr>
              <a:t>MAHLUK MANUSIA</a:t>
            </a:r>
            <a:endParaRPr lang="en-US" sz="4400" dirty="0" smtClean="0">
              <a:latin typeface="Broadway" pitchFamily="8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47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Broadway" pitchFamily="82" charset="0"/>
              </a:rPr>
              <a:t>1.Mahluk  </a:t>
            </a:r>
            <a:r>
              <a:rPr lang="en-US" b="1" dirty="0" err="1" smtClean="0">
                <a:latin typeface="Broadway" pitchFamily="82" charset="0"/>
              </a:rPr>
              <a:t>Manusia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diantara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mahluk</a:t>
            </a:r>
            <a:r>
              <a:rPr lang="en-US" b="1" dirty="0" smtClean="0">
                <a:latin typeface="Broadway" pitchFamily="82" charset="0"/>
              </a:rPr>
              <a:t> lain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819400"/>
            <a:ext cx="7543800" cy="3260725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Teori</a:t>
            </a:r>
            <a:r>
              <a:rPr lang="en-US" sz="4400" dirty="0" smtClean="0"/>
              <a:t> </a:t>
            </a:r>
            <a:r>
              <a:rPr lang="en-US" sz="4400" dirty="0" err="1" smtClean="0"/>
              <a:t>proses</a:t>
            </a:r>
            <a:r>
              <a:rPr lang="en-US" sz="4400" dirty="0" smtClean="0"/>
              <a:t> </a:t>
            </a:r>
            <a:r>
              <a:rPr lang="en-US" sz="4400" dirty="0" err="1" smtClean="0"/>
              <a:t>evolusi</a:t>
            </a:r>
            <a:r>
              <a:rPr lang="en-US" sz="4400" dirty="0" smtClean="0"/>
              <a:t> </a:t>
            </a:r>
            <a:r>
              <a:rPr lang="en-US" sz="4400" dirty="0" err="1" smtClean="0"/>
              <a:t>biologi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err="1" smtClean="0"/>
              <a:t>Morfologi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organisma</a:t>
            </a:r>
            <a:r>
              <a:rPr lang="en-US" sz="4400" dirty="0" smtClean="0"/>
              <a:t> 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2390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roadway" pitchFamily="82" charset="0"/>
              </a:rPr>
              <a:t>2.Evolusi </a:t>
            </a:r>
            <a:r>
              <a:rPr lang="en-US" b="1" dirty="0" err="1" smtClean="0">
                <a:latin typeface="Broadway" pitchFamily="82" charset="0"/>
              </a:rPr>
              <a:t>Ciri-ciri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Biologi</a:t>
            </a:r>
            <a:r>
              <a:rPr lang="en-US" dirty="0" smtClean="0">
                <a:latin typeface="Broadway" pitchFamily="82" charset="0"/>
              </a:rPr>
              <a:t/>
            </a:r>
            <a:br>
              <a:rPr lang="en-US" dirty="0" smtClean="0">
                <a:latin typeface="Broadway" pitchFamily="82" charset="0"/>
              </a:rPr>
            </a:b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Sumber</a:t>
            </a:r>
            <a:r>
              <a:rPr lang="en-US" sz="4000" dirty="0" smtClean="0"/>
              <a:t> </a:t>
            </a:r>
            <a:r>
              <a:rPr lang="en-US" sz="4000" dirty="0" err="1" smtClean="0"/>
              <a:t>ciri-ciri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organisme</a:t>
            </a:r>
            <a:r>
              <a:rPr lang="en-US" sz="4000" dirty="0" smtClean="0"/>
              <a:t> </a:t>
            </a:r>
            <a:r>
              <a:rPr lang="en-US" sz="4000" dirty="0" err="1" smtClean="0"/>
              <a:t>fisik</a:t>
            </a:r>
            <a:endParaRPr lang="en-US" sz="4000" dirty="0" smtClean="0"/>
          </a:p>
          <a:p>
            <a:r>
              <a:rPr lang="fi-FI" sz="4000" dirty="0" smtClean="0"/>
              <a:t>Perubahan dalam proses keturunan;</a:t>
            </a:r>
          </a:p>
          <a:p>
            <a:pPr>
              <a:buNone/>
            </a:pPr>
            <a:r>
              <a:rPr lang="fi-FI" sz="4000" dirty="0" smtClean="0"/>
              <a:t>	- Proses mutasi</a:t>
            </a:r>
          </a:p>
          <a:p>
            <a:pPr>
              <a:buNone/>
            </a:pPr>
            <a:r>
              <a:rPr lang="fi-FI" sz="4000" dirty="0" smtClean="0"/>
              <a:t>	-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dirty="0" err="1" smtClean="0"/>
              <a:t>seleksi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adaptasi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- </a:t>
            </a:r>
            <a:r>
              <a:rPr lang="en-US" sz="4000" dirty="0" err="1" smtClean="0"/>
              <a:t>Menghilangkan</a:t>
            </a:r>
            <a:r>
              <a:rPr lang="en-US" sz="4000" dirty="0" smtClean="0"/>
              <a:t> gen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roadway" pitchFamily="82" charset="0"/>
              </a:rPr>
              <a:t>3.Evolusi </a:t>
            </a:r>
            <a:r>
              <a:rPr lang="en-US" b="1" dirty="0" err="1" smtClean="0">
                <a:latin typeface="Broadway" pitchFamily="82" charset="0"/>
              </a:rPr>
              <a:t>Primat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dan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Manusia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primat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Percabangan</a:t>
            </a:r>
            <a:r>
              <a:rPr lang="en-US" dirty="0" smtClean="0"/>
              <a:t> yang </a:t>
            </a:r>
            <a:r>
              <a:rPr lang="en-US" dirty="0" err="1" smtClean="0"/>
              <a:t>tertua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Percabangan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Primat</a:t>
            </a:r>
            <a:r>
              <a:rPr lang="en-US" dirty="0" smtClean="0"/>
              <a:t> </a:t>
            </a:r>
            <a:r>
              <a:rPr lang="en-US" dirty="0" err="1" smtClean="0"/>
              <a:t>pendahulu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3288792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roadway" pitchFamily="82" charset="0"/>
              </a:rPr>
              <a:t>4. </a:t>
            </a:r>
            <a:r>
              <a:rPr lang="en-US" b="1" dirty="0" err="1" smtClean="0">
                <a:latin typeface="Broadway" pitchFamily="82" charset="0"/>
              </a:rPr>
              <a:t>Ras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1)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endParaRPr lang="en-US" dirty="0" smtClean="0"/>
          </a:p>
          <a:p>
            <a:pPr>
              <a:buNone/>
            </a:pPr>
            <a:r>
              <a:rPr lang="fi-FI" dirty="0" smtClean="0"/>
              <a:t>2)Metode pengklasifikasian ras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&amp;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salah-satu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klasifikasinya</a:t>
            </a:r>
            <a:endParaRPr lang="en-US" dirty="0" smtClean="0"/>
          </a:p>
          <a:p>
            <a:pPr lvl="0"/>
            <a:r>
              <a:rPr lang="en-US" dirty="0" smtClean="0"/>
              <a:t>C. Linnaeus (1725),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 lvl="0"/>
            <a:r>
              <a:rPr lang="en-US" dirty="0" smtClean="0"/>
              <a:t>J.F. Blumenbach (1725),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morfologi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endParaRPr lang="en-US" dirty="0" smtClean="0"/>
          </a:p>
          <a:p>
            <a:pPr lvl="0"/>
            <a:r>
              <a:rPr lang="en-US" dirty="0" smtClean="0"/>
              <a:t>J. Deniker (1889),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endParaRPr lang="en-US" dirty="0" smtClean="0"/>
          </a:p>
          <a:p>
            <a:pPr lvl="0"/>
            <a:r>
              <a:rPr lang="en-US" dirty="0" smtClean="0"/>
              <a:t>A.L. Kroeber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roadway" pitchFamily="82" charset="0"/>
              </a:rPr>
              <a:t>5. </a:t>
            </a:r>
            <a:r>
              <a:rPr lang="en-US" b="1" dirty="0" err="1" smtClean="0">
                <a:latin typeface="Broadway" pitchFamily="82" charset="0"/>
              </a:rPr>
              <a:t>Organisma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Manusia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Mahluk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berbeda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mahluk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binatang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, 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596646" indent="-514350"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Mengandung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kemampuan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akal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Punya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otak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Dikembangkan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o/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bahasa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Mengembangkan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pengetahuan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Dlm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bentuk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peralatan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hidup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teknologi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Menyebabkan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dapat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membayangkan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dirinya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identitas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tersendiri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lepas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lingkungan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alam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sekelilingnya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fi-FI" sz="2800" dirty="0" smtClean="0">
                <a:solidFill>
                  <a:schemeClr val="accent5">
                    <a:lumMod val="50000"/>
                  </a:schemeClr>
                </a:solidFill>
              </a:rPr>
              <a:t>Kemampuan ini merupakan dasar kesadaran identitas dan kesadaran kepribadian diri sendiri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Sehingga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timbulnya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religi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596646" indent="-514350">
              <a:buAutoNum type="arabicParenR"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kesenian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menyambung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organisma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Sekian</a:t>
            </a:r>
            <a:r>
              <a:rPr lang="en-US" sz="6600" dirty="0" smtClean="0">
                <a:latin typeface="Algerian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Algerian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Terima</a:t>
            </a:r>
            <a:r>
              <a:rPr lang="en-US" sz="6600" dirty="0" smtClean="0">
                <a:latin typeface="Algerian" pitchFamily="82" charset="0"/>
              </a:rPr>
              <a:t> </a:t>
            </a:r>
            <a:r>
              <a:rPr lang="en-US" sz="6600" dirty="0" err="1" smtClean="0">
                <a:latin typeface="Algerian" pitchFamily="82" charset="0"/>
              </a:rPr>
              <a:t>kasih</a:t>
            </a:r>
            <a:endParaRPr lang="en-US" sz="6600" dirty="0">
              <a:latin typeface="Algerian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715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104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 n t r o p o l o g i</vt:lpstr>
      <vt:lpstr>1.Mahluk  Manusia diantara mahluk lain</vt:lpstr>
      <vt:lpstr>2.Evolusi Ciri-ciri Biologi </vt:lpstr>
      <vt:lpstr>3.Evolusi Primat dan Manusia</vt:lpstr>
      <vt:lpstr>4. Ras</vt:lpstr>
      <vt:lpstr>5. Organisma Manusia</vt:lpstr>
      <vt:lpstr>Slide 7</vt:lpstr>
      <vt:lpstr>Slide 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46</cp:revision>
  <dcterms:created xsi:type="dcterms:W3CDTF">2009-12-01T12:25:09Z</dcterms:created>
  <dcterms:modified xsi:type="dcterms:W3CDTF">2009-12-09T13:39:26Z</dcterms:modified>
</cp:coreProperties>
</file>