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F74DB-D9BE-469C-8335-DB8A30FF3513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53FF8-4654-46C6-A7FC-CF833929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8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53FF8-4654-46C6-A7FC-CF83392905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4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53FF8-4654-46C6-A7FC-CF83392905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53FF8-4654-46C6-A7FC-CF83392905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3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53FF8-4654-46C6-A7FC-CF83392905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4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53FF8-4654-46C6-A7FC-CF83392905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5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53FF8-4654-46C6-A7FC-CF83392905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6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53FF8-4654-46C6-A7FC-CF83392905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194D03-32DA-47B7-B134-BB4B0311E5A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6221F9-FDF5-4BD4-96F5-8D8E5137E22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ungsi%20Statistik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LEFT.docx" TargetMode="External"/><Relationship Id="rId4" Type="http://schemas.openxmlformats.org/officeDocument/2006/relationships/hyperlink" Target="Menggunakan%20Fungsi%20Tanggal%20dan%20Waktu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excel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format </a:t>
            </a:r>
            <a:r>
              <a:rPr lang="en-US" dirty="0" err="1" smtClean="0"/>
              <a:t>dalam</a:t>
            </a:r>
            <a:r>
              <a:rPr lang="en-US" dirty="0" smtClean="0"/>
              <a:t>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excel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6350"/>
            <a:r>
              <a:rPr lang="en-US" dirty="0"/>
              <a:t>	</a:t>
            </a:r>
            <a:r>
              <a:rPr lang="en-US" dirty="0" err="1" smtClean="0"/>
              <a:t>pilih</a:t>
            </a:r>
            <a:r>
              <a:rPr lang="en-US" dirty="0" smtClean="0"/>
              <a:t> sheet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diproteksi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yang </a:t>
            </a:r>
            <a:r>
              <a:rPr lang="en-US" dirty="0" err="1" smtClean="0"/>
              <a:t>namanya</a:t>
            </a:r>
            <a:r>
              <a:rPr lang="en-US" dirty="0" smtClean="0"/>
              <a:t> protect sheet.</a:t>
            </a:r>
          </a:p>
          <a:p>
            <a:pPr marL="514350" indent="-6350"/>
            <a:r>
              <a:rPr lang="en-US" dirty="0" smtClean="0"/>
              <a:t>  </a:t>
            </a:r>
            <a:r>
              <a:rPr lang="en-US" dirty="0" err="1" smtClean="0"/>
              <a:t>Masukkan</a:t>
            </a:r>
            <a:r>
              <a:rPr lang="en-US" dirty="0" smtClean="0"/>
              <a:t> password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</a:t>
            </a:r>
          </a:p>
          <a:p>
            <a:pPr marL="514350" indent="-6350"/>
            <a:r>
              <a:rPr lang="en-US" dirty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unprotect sheet.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Menghilangkan</a:t>
            </a:r>
            <a:r>
              <a:rPr lang="en-US" dirty="0" smtClean="0"/>
              <a:t> gridlines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Gridlines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worksheet</a:t>
            </a:r>
          </a:p>
          <a:p>
            <a:r>
              <a:rPr lang="en-US" dirty="0" err="1" smtClean="0"/>
              <a:t>Kliklah</a:t>
            </a:r>
            <a:r>
              <a:rPr lang="en-US" dirty="0" smtClean="0"/>
              <a:t> tab page layout </a:t>
            </a:r>
          </a:p>
          <a:p>
            <a:r>
              <a:rPr lang="en-US" dirty="0" err="1" smtClean="0"/>
              <a:t>Kliklahlah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view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gridlines(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marks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view).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format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menu insert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menu insert </a:t>
            </a:r>
            <a:r>
              <a:rPr lang="en-US" dirty="0" err="1" smtClean="0"/>
              <a:t>kemudian</a:t>
            </a:r>
            <a:r>
              <a:rPr lang="en-US" dirty="0" smtClean="0"/>
              <a:t> table </a:t>
            </a:r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selnya</a:t>
            </a:r>
            <a:endParaRPr lang="en-US" dirty="0" smtClean="0"/>
          </a:p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drag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ok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alamat</a:t>
            </a:r>
            <a:r>
              <a:rPr lang="en-US" dirty="0" smtClean="0"/>
              <a:t> sel.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borders</a:t>
            </a:r>
          </a:p>
          <a:p>
            <a:pPr marL="514350" indent="-514350"/>
            <a:r>
              <a:rPr lang="en-US" dirty="0" err="1" smtClean="0"/>
              <a:t>Klik</a:t>
            </a:r>
            <a:r>
              <a:rPr lang="en-US" dirty="0" smtClean="0"/>
              <a:t> and drag </a:t>
            </a:r>
            <a:r>
              <a:rPr lang="en-US" dirty="0" err="1" smtClean="0"/>
              <a:t>kursor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marL="514350" indent="-514350"/>
            <a:r>
              <a:rPr lang="en-US" dirty="0" err="1" smtClean="0"/>
              <a:t>Pilih</a:t>
            </a:r>
            <a:r>
              <a:rPr lang="en-US" dirty="0" smtClean="0"/>
              <a:t> menu borders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all borders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7724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Operator </a:t>
            </a:r>
            <a:r>
              <a:rPr lang="en-US" dirty="0" err="1" smtClean="0"/>
              <a:t>dalam</a:t>
            </a:r>
            <a:r>
              <a:rPr lang="en-US" dirty="0" smtClean="0"/>
              <a:t> excel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operator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.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dapa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().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1600200"/>
          <a:ext cx="3962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667000"/>
              </a:tblGrid>
              <a:tr h="34135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Hierarki</a:t>
                      </a:r>
                      <a:endParaRPr lang="en-US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^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413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+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(=)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 F14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disalin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Letakkan</a:t>
            </a:r>
            <a:r>
              <a:rPr lang="en-US" dirty="0" smtClean="0"/>
              <a:t> pointer </a:t>
            </a:r>
            <a:r>
              <a:rPr lang="en-US" dirty="0" err="1" smtClean="0"/>
              <a:t>dipojok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F14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+,</a:t>
            </a:r>
            <a:r>
              <a:rPr lang="en-US" dirty="0" err="1" smtClean="0"/>
              <a:t>lakukan</a:t>
            </a:r>
            <a:r>
              <a:rPr lang="en-US" dirty="0" smtClean="0"/>
              <a:t> drag  </a:t>
            </a:r>
            <a:r>
              <a:rPr lang="en-US" dirty="0" err="1" smtClean="0"/>
              <a:t>kebawah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rcRect t="18160" r="58365" b="66834"/>
          <a:stretch>
            <a:fillRect/>
          </a:stretch>
        </p:blipFill>
        <p:spPr bwMode="auto">
          <a:xfrm>
            <a:off x="838200" y="2438400"/>
            <a:ext cx="7696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1143000" indent="-1143000">
              <a:buAutoNum type="arabicPeriod"/>
            </a:pPr>
            <a:r>
              <a:rPr lang="en-US" sz="5400" dirty="0" err="1" smtClean="0">
                <a:solidFill>
                  <a:srgbClr val="0070C0"/>
                </a:solidFill>
                <a:hlinkClick r:id="rId3" action="ppaction://hlinkfile"/>
              </a:rPr>
              <a:t>Fungsi</a:t>
            </a:r>
            <a:r>
              <a:rPr lang="en-US" sz="5400" dirty="0" smtClean="0">
                <a:solidFill>
                  <a:srgbClr val="0070C0"/>
                </a:solidFill>
                <a:hlinkClick r:id="rId3" action="ppaction://hlinkfile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hlinkClick r:id="rId3" action="ppaction://hlinkfile"/>
              </a:rPr>
              <a:t>statistik</a:t>
            </a:r>
            <a:endParaRPr lang="en-US" sz="5400" dirty="0" smtClean="0">
              <a:solidFill>
                <a:srgbClr val="0070C0"/>
              </a:solidFill>
            </a:endParaRPr>
          </a:p>
          <a:p>
            <a:pPr marL="1143000" indent="-1143000">
              <a:buNone/>
            </a:pPr>
            <a:r>
              <a:rPr lang="en-US" sz="2400" dirty="0" smtClean="0">
                <a:latin typeface="Algerian" pitchFamily="82" charset="0"/>
              </a:rPr>
              <a:t>	</a:t>
            </a:r>
            <a:r>
              <a:rPr lang="en-US" sz="2400" dirty="0" err="1" smtClean="0">
                <a:latin typeface="Algerian" pitchFamily="82" charset="0"/>
              </a:rPr>
              <a:t>Fungsi</a:t>
            </a:r>
            <a:r>
              <a:rPr lang="en-US" sz="2400" dirty="0" smtClean="0">
                <a:latin typeface="Algerian" pitchFamily="82" charset="0"/>
              </a:rPr>
              <a:t> yang </a:t>
            </a:r>
            <a:r>
              <a:rPr lang="en-US" sz="2400" dirty="0" err="1" smtClean="0">
                <a:latin typeface="Algerian" pitchFamily="82" charset="0"/>
              </a:rPr>
              <a:t>terdiri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dari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fungsi-fungsi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matematika</a:t>
            </a:r>
            <a:r>
              <a:rPr lang="en-US" sz="2400" dirty="0" smtClean="0">
                <a:latin typeface="Algerian" pitchFamily="82" charset="0"/>
              </a:rPr>
              <a:t> yang </a:t>
            </a:r>
            <a:r>
              <a:rPr lang="en-US" sz="2400" dirty="0" err="1" smtClean="0">
                <a:latin typeface="Algerian" pitchFamily="82" charset="0"/>
              </a:rPr>
              <a:t>digunakan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untuk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proses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matematika</a:t>
            </a:r>
            <a:r>
              <a:rPr lang="en-US" sz="2400" dirty="0" smtClean="0">
                <a:latin typeface="Algerian" pitchFamily="82" charset="0"/>
              </a:rPr>
              <a:t>.</a:t>
            </a:r>
          </a:p>
          <a:p>
            <a:pPr marL="1143000" indent="-1143000">
              <a:buFont typeface="+mj-lt"/>
              <a:buAutoNum type="arabicPeriod" startAt="2"/>
            </a:pPr>
            <a:r>
              <a:rPr lang="en-US" sz="5400" dirty="0" err="1" smtClean="0">
                <a:hlinkClick r:id="rId4" action="ppaction://hlinkfile"/>
              </a:rPr>
              <a:t>Fungsi</a:t>
            </a:r>
            <a:r>
              <a:rPr lang="en-US" sz="5400" dirty="0" smtClean="0">
                <a:hlinkClick r:id="rId4" action="ppaction://hlinkfile"/>
              </a:rPr>
              <a:t> </a:t>
            </a:r>
            <a:r>
              <a:rPr lang="en-US" sz="5400" dirty="0" err="1" smtClean="0">
                <a:hlinkClick r:id="rId4" action="ppaction://hlinkfile"/>
              </a:rPr>
              <a:t>tanggal</a:t>
            </a:r>
            <a:r>
              <a:rPr lang="en-US" sz="5400" dirty="0" smtClean="0">
                <a:hlinkClick r:id="rId4" action="ppaction://hlinkfile"/>
              </a:rPr>
              <a:t> </a:t>
            </a:r>
            <a:r>
              <a:rPr lang="en-US" sz="5400" dirty="0" err="1" smtClean="0">
                <a:hlinkClick r:id="rId4" action="ppaction://hlinkfile"/>
              </a:rPr>
              <a:t>dan</a:t>
            </a:r>
            <a:r>
              <a:rPr lang="en-US" sz="5400" dirty="0" smtClean="0">
                <a:hlinkClick r:id="rId4" action="ppaction://hlinkfile"/>
              </a:rPr>
              <a:t> </a:t>
            </a:r>
            <a:r>
              <a:rPr lang="en-US" sz="5400" dirty="0" err="1" smtClean="0">
                <a:hlinkClick r:id="rId4" action="ppaction://hlinkfile"/>
              </a:rPr>
              <a:t>waktu</a:t>
            </a:r>
            <a:endParaRPr lang="en-US" sz="5400" dirty="0" smtClean="0"/>
          </a:p>
          <a:p>
            <a:pPr marL="1143000" indent="-1143000">
              <a:buNone/>
            </a:pPr>
            <a:endParaRPr lang="en-US" sz="2400" dirty="0" smtClean="0">
              <a:latin typeface="Algerian" pitchFamily="82" charset="0"/>
            </a:endParaRPr>
          </a:p>
          <a:p>
            <a:pPr marL="1143000" indent="-1143000">
              <a:buFont typeface="+mj-lt"/>
              <a:buAutoNum type="arabicPeriod" startAt="3"/>
            </a:pPr>
            <a:r>
              <a:rPr lang="en-US" sz="5400" dirty="0" err="1" smtClean="0">
                <a:hlinkClick r:id="rId5" action="ppaction://hlinkfile"/>
              </a:rPr>
              <a:t>Fungsi</a:t>
            </a:r>
            <a:r>
              <a:rPr lang="en-US" sz="5400" dirty="0" smtClean="0">
                <a:hlinkClick r:id="rId5" action="ppaction://hlinkfile"/>
              </a:rPr>
              <a:t> Text</a:t>
            </a:r>
            <a:endParaRPr lang="en-US" sz="5400" dirty="0" smtClean="0"/>
          </a:p>
          <a:p>
            <a:pPr marL="1143000" indent="-1143000">
              <a:buNone/>
            </a:pPr>
            <a:r>
              <a:rPr lang="en-US" sz="2000" dirty="0" smtClean="0">
                <a:latin typeface="Algerian" pitchFamily="82" charset="0"/>
              </a:rPr>
              <a:t>	</a:t>
            </a:r>
            <a:r>
              <a:rPr lang="en-US" sz="2400" dirty="0" err="1" smtClean="0">
                <a:latin typeface="Algerian" pitchFamily="82" charset="0"/>
              </a:rPr>
              <a:t>Fungsi</a:t>
            </a:r>
            <a:r>
              <a:rPr lang="en-US" sz="2400" dirty="0" smtClean="0">
                <a:latin typeface="Algerian" pitchFamily="82" charset="0"/>
              </a:rPr>
              <a:t> yang </a:t>
            </a:r>
            <a:r>
              <a:rPr lang="en-US" sz="2400" dirty="0" err="1" smtClean="0">
                <a:latin typeface="Algerian" pitchFamily="82" charset="0"/>
              </a:rPr>
              <a:t>digunakan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untuk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proses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manipulasi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teks</a:t>
            </a:r>
            <a:r>
              <a:rPr lang="en-US" sz="2400" dirty="0" smtClean="0">
                <a:latin typeface="Algerian" pitchFamily="82" charset="0"/>
              </a:rPr>
              <a:t>.</a:t>
            </a:r>
          </a:p>
          <a:p>
            <a:pPr marL="1143000" indent="-1143000">
              <a:buNone/>
            </a:pPr>
            <a:endParaRPr lang="en-US" sz="7200" dirty="0" smtClean="0"/>
          </a:p>
          <a:p>
            <a:pPr>
              <a:buNone/>
            </a:pP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512</TotalTime>
  <Words>157</Words>
  <Application>Microsoft Office PowerPoint</Application>
  <PresentationFormat>On-screen Show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Pertemuan 9</vt:lpstr>
      <vt:lpstr>Membuat format dalam excel</vt:lpstr>
      <vt:lpstr>Menghilangkan gridlines worksheet</vt:lpstr>
      <vt:lpstr>Membuat format tabel </vt:lpstr>
      <vt:lpstr>Operator dalam excel</vt:lpstr>
      <vt:lpstr>PowerPoint Presentation</vt:lpstr>
      <vt:lpstr>PowerPoint Presentation</vt:lpstr>
    </vt:vector>
  </TitlesOfParts>
  <Company>sahata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andris</dc:creator>
  <cp:lastModifiedBy>andris</cp:lastModifiedBy>
  <cp:revision>6</cp:revision>
  <dcterms:created xsi:type="dcterms:W3CDTF">2011-11-27T05:27:03Z</dcterms:created>
  <dcterms:modified xsi:type="dcterms:W3CDTF">2012-11-14T00:36:29Z</dcterms:modified>
</cp:coreProperties>
</file>