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0A0E6-37E1-4041-B79E-F2A1C6F5B36F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CC860-4CAF-4B32-B8E8-C34FA907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8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5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1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95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42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16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50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C860-4CAF-4B32-B8E8-C34FA9078B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3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502B50-345D-463E-A48C-6120943595E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69D1CA-50C0-43FC-B109-2DCF492422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Pertemuan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Tugas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!!!!!!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kedua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ketiga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keempat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1.Objek 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pendeklarasian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suatu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kita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mengenal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hanya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saja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ditampung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oleh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just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Bagaimana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cara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mendeklarasikan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lebih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algn="just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Caranya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menggunakan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array </a:t>
            </a: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suatu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variable yang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memuat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beberapa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berurutan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seri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Artinya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variable yang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dideklarasikan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isinya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just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Didalam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pendeklarasian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array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disebutkan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indeksnya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menghitung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dimulai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Penulisan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Misal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354013" indent="-35401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x= new Array (“elemen1”,”elemen2”,”elemen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-n”);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diisi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1,elemen 2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seterusnya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Cara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pemanggilannya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x[0]-x[2]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dimulai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kedua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X=new 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Artinya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diisi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sebanyak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X[0]=“elemen1”;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X[1]=“elemen2”;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X[2]=“elemen3”;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Cara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pemanggilannya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x[0]-x[2]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dimulai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array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&lt;script language="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=new Array("MI","IF","MANAJEMEN","SASTRA");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yang ke-1 "+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yang ke-2 "+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yang ke-3 "+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[2]);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menggunakan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perulangan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&lt;script language="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=new Array("MI","IF","MANAJEMEN","SASTRA");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for(a=0;a&lt;=3;a++)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-"+ [a+1] +"="+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jurusan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[a]);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2.Objek date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Yaitu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mendeklarasikan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memanipulasi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detik,menit,jam,hari,tanggal,bulan,tahun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Cara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pendeklarasian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berikut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X=new date;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 l="28205" t="35684" r="29808" b="37179"/>
          <a:stretch>
            <a:fillRect/>
          </a:stretch>
        </p:blipFill>
        <p:spPr bwMode="auto">
          <a:xfrm>
            <a:off x="1357290" y="3286124"/>
            <a:ext cx="614366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&lt;HTML&gt;</a:t>
            </a:r>
          </a:p>
          <a:p>
            <a:pPr>
              <a:buNone/>
            </a:pPr>
            <a:r>
              <a:rPr lang="en-US" b="1" dirty="0" smtClean="0"/>
              <a:t>&lt;HEAD&gt;</a:t>
            </a:r>
          </a:p>
          <a:p>
            <a:pPr>
              <a:buNone/>
            </a:pPr>
            <a:r>
              <a:rPr lang="en-US" b="1" dirty="0" smtClean="0"/>
              <a:t>&lt;TITLE&gt; </a:t>
            </a:r>
            <a:r>
              <a:rPr lang="en-US" b="1" dirty="0" err="1" smtClean="0"/>
              <a:t>LAtihan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r>
              <a:rPr lang="en-US" b="1" dirty="0" smtClean="0"/>
              <a:t> Date&lt;/TITLE&gt; &lt;/HEAD&gt;</a:t>
            </a:r>
          </a:p>
          <a:p>
            <a:pPr>
              <a:buNone/>
            </a:pPr>
            <a:r>
              <a:rPr lang="en-US" b="1" dirty="0" smtClean="0"/>
              <a:t>&lt;BODY </a:t>
            </a:r>
            <a:r>
              <a:rPr lang="en-US" b="1" dirty="0" err="1" smtClean="0"/>
              <a:t>bgcolor</a:t>
            </a:r>
            <a:r>
              <a:rPr lang="en-US" b="1" dirty="0" smtClean="0"/>
              <a:t>="purple"&gt;</a:t>
            </a:r>
          </a:p>
          <a:p>
            <a:pPr>
              <a:buNone/>
            </a:pPr>
            <a:r>
              <a:rPr lang="en-US" b="1" dirty="0" smtClean="0"/>
              <a:t>&lt;h1 align="center"&gt;&lt;font face="courier new"&gt;Program </a:t>
            </a:r>
            <a:r>
              <a:rPr lang="en-US" b="1" dirty="0" err="1" smtClean="0"/>
              <a:t>Sederhana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r>
              <a:rPr lang="en-US" b="1" dirty="0" smtClean="0"/>
              <a:t> Date &lt;/font&gt;&lt;/H1&gt;</a:t>
            </a:r>
          </a:p>
          <a:p>
            <a:pPr>
              <a:buNone/>
            </a:pPr>
            <a:r>
              <a:rPr lang="en-US" b="1" dirty="0" smtClean="0"/>
              <a:t>&lt;SCRIPT LANGUAGE="JAVASCRIPT"&gt;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hari</a:t>
            </a:r>
            <a:r>
              <a:rPr lang="en-US" b="1" dirty="0" smtClean="0"/>
              <a:t> = new Array("</a:t>
            </a:r>
            <a:r>
              <a:rPr lang="en-US" b="1" dirty="0" err="1" smtClean="0"/>
              <a:t>Monday","Tuesday","Wednesday","Thursday</a:t>
            </a:r>
            <a:r>
              <a:rPr lang="en-US" b="1" dirty="0" smtClean="0"/>
              <a:t>",</a:t>
            </a:r>
          </a:p>
          <a:p>
            <a:pPr>
              <a:buNone/>
            </a:pPr>
            <a:r>
              <a:rPr lang="en-US" b="1" dirty="0" smtClean="0"/>
              <a:t>                     "</a:t>
            </a:r>
            <a:r>
              <a:rPr lang="en-US" b="1" dirty="0" err="1" smtClean="0"/>
              <a:t>Friday","Saturday","Sunday</a:t>
            </a:r>
            <a:r>
              <a:rPr lang="en-US" b="1" dirty="0" smtClean="0"/>
              <a:t>");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bulan</a:t>
            </a:r>
            <a:r>
              <a:rPr lang="en-US" b="1" dirty="0" smtClean="0"/>
              <a:t> = new Array("</a:t>
            </a:r>
            <a:r>
              <a:rPr lang="en-US" b="1" dirty="0" err="1" smtClean="0"/>
              <a:t>January","February","March","April</a:t>
            </a:r>
            <a:r>
              <a:rPr lang="en-US" b="1" dirty="0" smtClean="0"/>
              <a:t>",</a:t>
            </a:r>
          </a:p>
          <a:p>
            <a:pPr>
              <a:buNone/>
            </a:pPr>
            <a:r>
              <a:rPr lang="en-US" b="1" dirty="0" smtClean="0"/>
              <a:t>                      "</a:t>
            </a:r>
            <a:r>
              <a:rPr lang="en-US" b="1" dirty="0" err="1" smtClean="0"/>
              <a:t>May","June","July","August</a:t>
            </a:r>
            <a:r>
              <a:rPr lang="en-US" b="1" dirty="0" smtClean="0"/>
              <a:t>",</a:t>
            </a:r>
          </a:p>
          <a:p>
            <a:pPr>
              <a:buNone/>
            </a:pPr>
            <a:r>
              <a:rPr lang="en-US" b="1" dirty="0" smtClean="0"/>
              <a:t>                      "</a:t>
            </a:r>
            <a:r>
              <a:rPr lang="en-US" b="1" dirty="0" err="1" smtClean="0"/>
              <a:t>September","October","November","December</a:t>
            </a:r>
            <a:r>
              <a:rPr lang="en-US" b="1" dirty="0" smtClean="0"/>
              <a:t>");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t = new Date();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hariini</a:t>
            </a:r>
            <a:r>
              <a:rPr lang="en-US" b="1" dirty="0" smtClean="0"/>
              <a:t>=</a:t>
            </a:r>
            <a:r>
              <a:rPr lang="en-US" b="1" dirty="0" err="1" smtClean="0"/>
              <a:t>hari</a:t>
            </a:r>
            <a:r>
              <a:rPr lang="en-US" b="1" dirty="0" smtClean="0"/>
              <a:t>[</a:t>
            </a:r>
            <a:r>
              <a:rPr lang="en-US" b="1" dirty="0" err="1" smtClean="0"/>
              <a:t>t.getDay</a:t>
            </a:r>
            <a:r>
              <a:rPr lang="en-US" b="1" dirty="0" smtClean="0"/>
              <a:t>(0)-</a:t>
            </a:r>
            <a:r>
              <a:rPr lang="en-US" b="1" dirty="0" smtClean="0"/>
              <a:t>1];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tanggal</a:t>
            </a:r>
            <a:r>
              <a:rPr lang="en-US" b="1" dirty="0" smtClean="0"/>
              <a:t>=</a:t>
            </a:r>
            <a:r>
              <a:rPr lang="en-US" b="1" dirty="0" err="1" smtClean="0"/>
              <a:t>t.getDate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bulanini</a:t>
            </a:r>
            <a:r>
              <a:rPr lang="en-US" b="1" dirty="0" smtClean="0"/>
              <a:t>=</a:t>
            </a:r>
            <a:r>
              <a:rPr lang="en-US" b="1" dirty="0" err="1" smtClean="0"/>
              <a:t>bulan</a:t>
            </a:r>
            <a:r>
              <a:rPr lang="en-US" b="1" dirty="0" smtClean="0"/>
              <a:t>[</a:t>
            </a:r>
            <a:r>
              <a:rPr lang="en-US" b="1" dirty="0" err="1" smtClean="0"/>
              <a:t>t.getMonth</a:t>
            </a:r>
            <a:r>
              <a:rPr lang="en-US" b="1" dirty="0" smtClean="0"/>
              <a:t>()];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tahun</a:t>
            </a:r>
            <a:r>
              <a:rPr lang="en-US" b="1" dirty="0" smtClean="0"/>
              <a:t>=</a:t>
            </a:r>
            <a:r>
              <a:rPr lang="en-US" b="1" dirty="0" err="1" smtClean="0"/>
              <a:t>t.getFullYear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jam =</a:t>
            </a:r>
            <a:r>
              <a:rPr lang="en-US" b="1" dirty="0" err="1" smtClean="0"/>
              <a:t>t.getHours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menit</a:t>
            </a:r>
            <a:r>
              <a:rPr lang="en-US" b="1" dirty="0" smtClean="0"/>
              <a:t> =</a:t>
            </a:r>
            <a:r>
              <a:rPr lang="en-US" b="1" dirty="0" err="1" smtClean="0"/>
              <a:t>t.getMinutes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detik</a:t>
            </a:r>
            <a:r>
              <a:rPr lang="en-US" b="1" dirty="0" smtClean="0"/>
              <a:t> =</a:t>
            </a:r>
            <a:r>
              <a:rPr lang="en-US" b="1" dirty="0" err="1" smtClean="0"/>
              <a:t>t.getSeconds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err="1" smtClean="0"/>
              <a:t>document.write</a:t>
            </a:r>
            <a:r>
              <a:rPr lang="en-US" b="1" dirty="0" smtClean="0"/>
              <a:t>("&lt;font size=5 face=courier new&gt;");</a:t>
            </a:r>
          </a:p>
          <a:p>
            <a:pPr>
              <a:buNone/>
            </a:pPr>
            <a:r>
              <a:rPr lang="en-US" b="1" dirty="0" err="1" smtClean="0"/>
              <a:t>document.write</a:t>
            </a:r>
            <a:r>
              <a:rPr lang="en-US" b="1" dirty="0" smtClean="0"/>
              <a:t>("&lt;b&gt;&lt;center&gt;</a:t>
            </a:r>
            <a:r>
              <a:rPr lang="en-US" b="1" dirty="0" err="1" smtClean="0"/>
              <a:t>Sekarang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hari</a:t>
            </a:r>
            <a:r>
              <a:rPr lang="en-US" b="1" dirty="0" smtClean="0"/>
              <a:t> :"+</a:t>
            </a:r>
            <a:r>
              <a:rPr lang="en-US" b="1" dirty="0" err="1" smtClean="0"/>
              <a:t>hariini</a:t>
            </a:r>
            <a:r>
              <a:rPr lang="en-US" b="1" dirty="0" smtClean="0"/>
              <a:t>+",</a:t>
            </a:r>
            <a:r>
              <a:rPr lang="en-US" b="1" dirty="0" err="1" smtClean="0"/>
              <a:t>Tanggal</a:t>
            </a:r>
            <a:r>
              <a:rPr lang="en-US" b="1" dirty="0" smtClean="0"/>
              <a:t> : "+ </a:t>
            </a:r>
            <a:r>
              <a:rPr lang="en-US" b="1" dirty="0" err="1" smtClean="0"/>
              <a:t>tanggal</a:t>
            </a:r>
            <a:r>
              <a:rPr lang="en-US" b="1" dirty="0" smtClean="0"/>
              <a:t> +" "+ </a:t>
            </a:r>
            <a:r>
              <a:rPr lang="en-US" b="1" dirty="0" err="1" smtClean="0"/>
              <a:t>bulanini</a:t>
            </a:r>
            <a:r>
              <a:rPr lang="en-US" b="1" dirty="0" smtClean="0"/>
              <a:t> +" " +</a:t>
            </a:r>
            <a:r>
              <a:rPr lang="en-US" b="1" dirty="0" err="1" smtClean="0"/>
              <a:t>tahun</a:t>
            </a:r>
            <a:r>
              <a:rPr lang="en-US" b="1" dirty="0" smtClean="0"/>
              <a:t>);                       </a:t>
            </a:r>
          </a:p>
          <a:p>
            <a:pPr>
              <a:buNone/>
            </a:pPr>
            <a:r>
              <a:rPr lang="en-US" b="1" dirty="0" err="1" smtClean="0"/>
              <a:t>document.write</a:t>
            </a:r>
            <a:r>
              <a:rPr lang="en-US" b="1" dirty="0" smtClean="0"/>
              <a:t>("&lt;hr width=700&gt;");</a:t>
            </a:r>
          </a:p>
          <a:p>
            <a:pPr>
              <a:buNone/>
            </a:pPr>
            <a:r>
              <a:rPr lang="en-US" b="1" dirty="0" err="1" smtClean="0"/>
              <a:t>document.write</a:t>
            </a:r>
            <a:r>
              <a:rPr lang="en-US" b="1" dirty="0" smtClean="0"/>
              <a:t>("&lt;/font&gt;");</a:t>
            </a:r>
          </a:p>
          <a:p>
            <a:pPr>
              <a:buNone/>
            </a:pPr>
            <a:r>
              <a:rPr lang="en-US" b="1" dirty="0" err="1" smtClean="0"/>
              <a:t>document.write</a:t>
            </a:r>
            <a:r>
              <a:rPr lang="en-US" b="1" dirty="0" smtClean="0"/>
              <a:t>("&lt;font size=3 face=courier new&gt;");</a:t>
            </a:r>
          </a:p>
          <a:p>
            <a:pPr>
              <a:buNone/>
            </a:pPr>
            <a:r>
              <a:rPr lang="en-US" b="1" dirty="0" err="1" smtClean="0"/>
              <a:t>document.write</a:t>
            </a:r>
            <a:r>
              <a:rPr lang="en-US" b="1" dirty="0" smtClean="0"/>
              <a:t>("&lt;b&gt;&lt;center&gt;Jam </a:t>
            </a:r>
            <a:r>
              <a:rPr lang="en-US" b="1" dirty="0" err="1" smtClean="0"/>
              <a:t>sekarang</a:t>
            </a:r>
            <a:r>
              <a:rPr lang="en-US" b="1" dirty="0" smtClean="0"/>
              <a:t> = "+ jam +":"+ </a:t>
            </a:r>
            <a:r>
              <a:rPr lang="en-US" b="1" dirty="0" err="1" smtClean="0"/>
              <a:t>menit</a:t>
            </a:r>
            <a:r>
              <a:rPr lang="en-US" b="1" dirty="0" smtClean="0"/>
              <a:t>+":"+</a:t>
            </a:r>
            <a:r>
              <a:rPr lang="en-US" b="1" dirty="0" err="1" smtClean="0"/>
              <a:t>detik</a:t>
            </a:r>
            <a:r>
              <a:rPr lang="en-US" b="1" dirty="0" smtClean="0"/>
              <a:t>);                       </a:t>
            </a:r>
          </a:p>
          <a:p>
            <a:pPr>
              <a:buNone/>
            </a:pPr>
            <a:r>
              <a:rPr lang="en-US" b="1" dirty="0" err="1" smtClean="0"/>
              <a:t>document.write</a:t>
            </a:r>
            <a:r>
              <a:rPr lang="en-US" b="1" dirty="0" smtClean="0"/>
              <a:t>("&lt;/font&gt;");</a:t>
            </a:r>
          </a:p>
          <a:p>
            <a:pPr>
              <a:buNone/>
            </a:pPr>
            <a:r>
              <a:rPr lang="en-US" b="1" dirty="0" smtClean="0"/>
              <a:t>&lt;/SCRIPT&gt;</a:t>
            </a:r>
          </a:p>
          <a:p>
            <a:pPr>
              <a:buNone/>
            </a:pPr>
            <a:r>
              <a:rPr lang="en-US" b="1" dirty="0" smtClean="0"/>
              <a:t>&lt;/BODY&gt;</a:t>
            </a:r>
          </a:p>
          <a:p>
            <a:pPr>
              <a:buNone/>
            </a:pPr>
            <a:r>
              <a:rPr lang="en-US" b="1" dirty="0" smtClean="0"/>
              <a:t>&lt;/HTML&gt;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3.Objek math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melakukan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operasi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perhitungan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matematik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Penulisan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diawali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kata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Math.namametode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 l="28365" t="30983" r="30128" b="23291"/>
          <a:stretch>
            <a:fillRect/>
          </a:stretch>
        </p:blipFill>
        <p:spPr bwMode="auto">
          <a:xfrm>
            <a:off x="1138040" y="2348880"/>
            <a:ext cx="6715172" cy="310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Latihan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!!!!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Tentukan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terbesar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terkecil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45,86,23,13,65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Tentukan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akar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kuadrat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121,625,15625,390625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438</TotalTime>
  <Words>604</Words>
  <Application>Microsoft Office PowerPoint</Application>
  <PresentationFormat>On-screen Show (4:3)</PresentationFormat>
  <Paragraphs>121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Pertemuan ke 9</vt:lpstr>
      <vt:lpstr>1.Objek Array</vt:lpstr>
      <vt:lpstr>Cara Penulisan Array</vt:lpstr>
      <vt:lpstr>Contoh array 1</vt:lpstr>
      <vt:lpstr>Array menggunakan perulangan</vt:lpstr>
      <vt:lpstr>2.Objek date</vt:lpstr>
      <vt:lpstr>PowerPoint Presentation</vt:lpstr>
      <vt:lpstr>3.Objek math</vt:lpstr>
      <vt:lpstr>Latihan!!!!</vt:lpstr>
      <vt:lpstr>Tugas!!!!!!</vt:lpstr>
    </vt:vector>
  </TitlesOfParts>
  <Company>sitanggang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8</dc:title>
  <dc:creator>andris</dc:creator>
  <cp:lastModifiedBy>andris</cp:lastModifiedBy>
  <cp:revision>31</cp:revision>
  <dcterms:created xsi:type="dcterms:W3CDTF">2011-05-02T15:49:38Z</dcterms:created>
  <dcterms:modified xsi:type="dcterms:W3CDTF">2012-11-19T18:15:53Z</dcterms:modified>
</cp:coreProperties>
</file>