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D67BB-284B-444C-BDE8-0D8790D104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1681-722B-4752-ABDB-E4E302BCA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err="1" smtClean="0"/>
              <a:t>Oleh</a:t>
            </a:r>
            <a:r>
              <a:rPr lang="en-US" sz="1800" dirty="0" smtClean="0"/>
              <a:t>:</a:t>
            </a:r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dirty="0" smtClean="0"/>
              <a:t> 6</a:t>
            </a:r>
            <a:endParaRPr lang="en-US" sz="1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Asal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Mula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Langsung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/>
              <a:t>mulanya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proklamasi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kepribadian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pandangan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/>
              <a:t> </a:t>
            </a:r>
            <a:r>
              <a:rPr lang="en-US" b="1" dirty="0" err="1"/>
              <a:t>sehari-hari</a:t>
            </a:r>
            <a:r>
              <a:rPr lang="en-US" b="1" dirty="0"/>
              <a:t> </a:t>
            </a:r>
            <a:r>
              <a:rPr lang="en-US" b="1" dirty="0" err="1"/>
              <a:t>bangsa</a:t>
            </a:r>
            <a:r>
              <a:rPr lang="en-US" b="1" dirty="0"/>
              <a:t> Indonesia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dirinci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, </a:t>
            </a:r>
            <a:r>
              <a:rPr lang="en-US" dirty="0" err="1"/>
              <a:t>kemanusiaan</a:t>
            </a:r>
            <a:r>
              <a:rPr lang="en-US" dirty="0"/>
              <a:t>, </a:t>
            </a:r>
            <a:r>
              <a:rPr lang="en-US" dirty="0" err="1"/>
              <a:t>persatuan</a:t>
            </a:r>
            <a:r>
              <a:rPr lang="en-US" dirty="0"/>
              <a:t>, </a:t>
            </a:r>
            <a:r>
              <a:rPr lang="en-US" dirty="0" err="1"/>
              <a:t>kerakyatan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Indonesia.</a:t>
            </a:r>
          </a:p>
          <a:p>
            <a:pPr lvl="1"/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adat-istiadat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religius</a:t>
            </a:r>
            <a:r>
              <a:rPr lang="en-US" dirty="0"/>
              <a:t>,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Indonesia.</a:t>
            </a:r>
          </a:p>
          <a:p>
            <a:pPr lvl="1"/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hakikatnya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143536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dirinci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, </a:t>
            </a:r>
            <a:r>
              <a:rPr lang="en-US" dirty="0" err="1" smtClean="0"/>
              <a:t>kemanusiaan</a:t>
            </a:r>
            <a:r>
              <a:rPr lang="en-US" dirty="0" smtClean="0"/>
              <a:t>, </a:t>
            </a:r>
            <a:r>
              <a:rPr lang="en-US" dirty="0" err="1" smtClean="0"/>
              <a:t>persatuan</a:t>
            </a:r>
            <a:r>
              <a:rPr lang="en-US" dirty="0" smtClean="0"/>
              <a:t>, </a:t>
            </a:r>
            <a:r>
              <a:rPr lang="en-US" dirty="0" err="1" smtClean="0"/>
              <a:t>kerakyatan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</a:t>
            </a:r>
          </a:p>
          <a:p>
            <a:pPr lvl="1"/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adat-istiadat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,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</a:t>
            </a:r>
          </a:p>
          <a:p>
            <a:pPr lvl="1"/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b="1" dirty="0" err="1" smtClean="0"/>
              <a:t>Ideologi</a:t>
            </a:r>
            <a:r>
              <a:rPr lang="en-US" b="1" dirty="0" smtClean="0"/>
              <a:t> </a:t>
            </a:r>
            <a:r>
              <a:rPr lang="en-US" b="1" dirty="0" err="1"/>
              <a:t>Pancasila</a:t>
            </a:r>
            <a:endParaRPr lang="en-US" dirty="0"/>
          </a:p>
          <a:p>
            <a:pPr lvl="0" algn="r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hakikatnya</a:t>
            </a:r>
            <a:r>
              <a:rPr lang="en-US" dirty="0"/>
              <a:t> </a:t>
            </a:r>
            <a:r>
              <a:rPr lang="en-US" u="sng" dirty="0" err="1"/>
              <a:t>bukan</a:t>
            </a:r>
            <a:r>
              <a:rPr lang="en-US" u="sng" dirty="0"/>
              <a:t> </a:t>
            </a:r>
            <a:r>
              <a:rPr lang="en-US" u="sng" dirty="0" err="1"/>
              <a:t>hanya</a:t>
            </a:r>
            <a:r>
              <a:rPr lang="en-US" u="sng" dirty="0"/>
              <a:t> </a:t>
            </a:r>
            <a:r>
              <a:rPr lang="en-US" u="sng" dirty="0" err="1"/>
              <a:t>merupakan</a:t>
            </a:r>
            <a:r>
              <a:rPr lang="en-US" u="sng" dirty="0"/>
              <a:t> </a:t>
            </a:r>
            <a:r>
              <a:rPr lang="en-US" u="sng" dirty="0" err="1"/>
              <a:t>hasil</a:t>
            </a:r>
            <a:r>
              <a:rPr lang="en-US" u="sng" dirty="0"/>
              <a:t> </a:t>
            </a:r>
            <a:r>
              <a:rPr lang="en-US" u="sng" dirty="0" err="1"/>
              <a:t>perenungan</a:t>
            </a:r>
            <a:r>
              <a:rPr lang="en-US" u="sng" dirty="0"/>
              <a:t> </a:t>
            </a:r>
            <a:r>
              <a:rPr lang="en-US" u="sng" dirty="0" err="1"/>
              <a:t>atau</a:t>
            </a:r>
            <a:r>
              <a:rPr lang="en-US" u="sng" dirty="0"/>
              <a:t> </a:t>
            </a:r>
            <a:r>
              <a:rPr lang="en-US" u="sng" dirty="0" err="1"/>
              <a:t>pemikiran</a:t>
            </a:r>
            <a:r>
              <a:rPr lang="en-US" u="sng" dirty="0"/>
              <a:t> </a:t>
            </a:r>
            <a:r>
              <a:rPr lang="en-US" u="sng" dirty="0" err="1"/>
              <a:t>seseorang</a:t>
            </a:r>
            <a:r>
              <a:rPr lang="en-US" u="sng" dirty="0"/>
              <a:t> </a:t>
            </a:r>
            <a:r>
              <a:rPr lang="en-US" u="sng" dirty="0" err="1"/>
              <a:t>atau</a:t>
            </a:r>
            <a:r>
              <a:rPr lang="en-US" u="sng" dirty="0"/>
              <a:t> </a:t>
            </a:r>
            <a:r>
              <a:rPr lang="en-US" u="sng" dirty="0" err="1"/>
              <a:t>sekelompok</a:t>
            </a:r>
            <a:r>
              <a:rPr lang="en-US" u="sng" dirty="0"/>
              <a:t> </a:t>
            </a:r>
            <a:r>
              <a:rPr lang="en-US" u="sng" dirty="0" err="1"/>
              <a:t>orang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lain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adat-istiadat</a:t>
            </a:r>
            <a:r>
              <a:rPr lang="en-US" dirty="0"/>
              <a:t>,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religius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4071966"/>
          </a:xfrm>
        </p:spPr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</a:pPr>
            <a:r>
              <a:rPr lang="en-US" dirty="0" err="1" smtClean="0">
                <a:latin typeface="Berlin Sans FB" pitchFamily="34" charset="0"/>
              </a:rPr>
              <a:t>Pancasila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sebagai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Ideologi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nasional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merupakan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pemikiran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memuat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pandangan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dasar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cita-cita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sejarah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manusia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masyarakat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hukum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negara</a:t>
            </a:r>
            <a:r>
              <a:rPr lang="en-US" dirty="0" smtClean="0">
                <a:latin typeface="Berlin Sans FB" pitchFamily="34" charset="0"/>
              </a:rPr>
              <a:t> Indonesia yang </a:t>
            </a:r>
            <a:r>
              <a:rPr lang="en-US" dirty="0" err="1" smtClean="0">
                <a:latin typeface="Berlin Sans FB" pitchFamily="34" charset="0"/>
              </a:rPr>
              <a:t>bersumber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kebudayaan</a:t>
            </a:r>
            <a:r>
              <a:rPr lang="en-US" dirty="0" smtClean="0">
                <a:latin typeface="Berlin Sans FB" pitchFamily="34" charset="0"/>
              </a:rPr>
              <a:t> Indonesia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45005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err="1" smtClean="0"/>
              <a:t>Ideologi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endParaRPr lang="en-US" sz="2800" dirty="0" smtClean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 err="1" smtClean="0"/>
              <a:t>Pembukaan</a:t>
            </a:r>
            <a:r>
              <a:rPr lang="en-US" sz="2800" dirty="0" smtClean="0"/>
              <a:t> UUD 1945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 err="1" smtClean="0"/>
              <a:t>Sarat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jiwa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semangat</a:t>
            </a:r>
            <a:r>
              <a:rPr lang="en-US" sz="2800" dirty="0" smtClean="0"/>
              <a:t> </a:t>
            </a:r>
            <a:r>
              <a:rPr lang="en-US" sz="2800" dirty="0" err="1" smtClean="0"/>
              <a:t>perjuangan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bersatu</a:t>
            </a:r>
            <a:r>
              <a:rPr lang="en-US" sz="2800" dirty="0" smtClean="0"/>
              <a:t>, </a:t>
            </a:r>
            <a:r>
              <a:rPr lang="en-US" sz="2800" dirty="0" err="1" smtClean="0"/>
              <a:t>berdaulat</a:t>
            </a:r>
            <a:r>
              <a:rPr lang="en-US" sz="2800" dirty="0" smtClean="0"/>
              <a:t>, </a:t>
            </a:r>
            <a:r>
              <a:rPr lang="en-US" sz="2800" dirty="0" err="1" smtClean="0"/>
              <a:t>adil</a:t>
            </a:r>
            <a:r>
              <a:rPr lang="en-US" sz="2800" dirty="0" smtClean="0"/>
              <a:t>, </a:t>
            </a:r>
            <a:r>
              <a:rPr lang="en-US" sz="2800" dirty="0" err="1" smtClean="0"/>
              <a:t>makmur</a:t>
            </a:r>
            <a:r>
              <a:rPr lang="en-US" sz="2800" dirty="0" smtClean="0"/>
              <a:t>.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 err="1" smtClean="0"/>
              <a:t>Terkandung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alinea</a:t>
            </a:r>
            <a:r>
              <a:rPr lang="en-US" sz="2800" dirty="0" smtClean="0"/>
              <a:t> </a:t>
            </a:r>
            <a:r>
              <a:rPr lang="en-US" sz="2800" dirty="0" err="1" smtClean="0"/>
              <a:t>pembukaan</a:t>
            </a:r>
            <a:r>
              <a:rPr lang="en-US" sz="2800" dirty="0" smtClean="0"/>
              <a:t> UUD 1945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86248" y="1285860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286248" y="228599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286248" y="3786190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1945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endParaRPr lang="en-US" dirty="0" smtClean="0"/>
          </a:p>
          <a:p>
            <a:endParaRPr lang="en-US" sz="2800" dirty="0"/>
          </a:p>
          <a:p>
            <a:r>
              <a:rPr lang="en-US" sz="2400" dirty="0" err="1" smtClean="0"/>
              <a:t>Alinea</a:t>
            </a:r>
            <a:r>
              <a:rPr lang="en-US" sz="2400" dirty="0" smtClean="0"/>
              <a:t> 1 : </a:t>
            </a:r>
            <a:r>
              <a:rPr lang="en-US" sz="2400" dirty="0" err="1" smtClean="0"/>
              <a:t>Kemerdekaan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endParaRPr lang="en-US" sz="2400" dirty="0" smtClean="0"/>
          </a:p>
          <a:p>
            <a:r>
              <a:rPr lang="en-US" sz="2400" dirty="0" err="1" smtClean="0"/>
              <a:t>Alinea</a:t>
            </a:r>
            <a:r>
              <a:rPr lang="en-US" sz="2400" dirty="0" smtClean="0"/>
              <a:t> 2 :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cita-cita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Indonesia (</a:t>
            </a:r>
            <a:r>
              <a:rPr lang="en-US" sz="2400" dirty="0" err="1" smtClean="0"/>
              <a:t>merdeka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</a:t>
            </a:r>
            <a:r>
              <a:rPr lang="en-US" sz="2400" dirty="0" err="1" smtClean="0"/>
              <a:t>bersatu</a:t>
            </a:r>
            <a:r>
              <a:rPr lang="en-US" sz="2400" dirty="0" smtClean="0"/>
              <a:t>, </a:t>
            </a:r>
            <a:r>
              <a:rPr lang="en-US" sz="2400" dirty="0" err="1" smtClean="0"/>
              <a:t>berdaulat</a:t>
            </a:r>
            <a:r>
              <a:rPr lang="en-US" sz="2400" dirty="0" smtClean="0"/>
              <a:t>, </a:t>
            </a:r>
            <a:r>
              <a:rPr lang="en-US" sz="2400" dirty="0" err="1" smtClean="0"/>
              <a:t>adil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makmur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Alinea</a:t>
            </a:r>
            <a:r>
              <a:rPr lang="en-US" sz="2400" dirty="0" smtClean="0"/>
              <a:t> 3 :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kemerdekaan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berkah</a:t>
            </a:r>
            <a:r>
              <a:rPr lang="en-US" sz="2400" dirty="0" smtClean="0"/>
              <a:t> </a:t>
            </a:r>
            <a:r>
              <a:rPr lang="en-US" sz="2400" dirty="0" err="1" smtClean="0"/>
              <a:t>rahmat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Yang </a:t>
            </a:r>
            <a:r>
              <a:rPr lang="en-US" sz="2400" dirty="0" err="1" smtClean="0"/>
              <a:t>Esa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Alinea</a:t>
            </a:r>
            <a:r>
              <a:rPr lang="en-US" sz="2400" dirty="0" smtClean="0"/>
              <a:t> 4 :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/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penyusuan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UUD,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berkedauatan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</a:t>
            </a:r>
            <a:r>
              <a:rPr lang="en-US" sz="2400" dirty="0" err="1" smtClean="0"/>
              <a:t>rakyat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Pancasila Sebagai Ideologi Nasional</vt:lpstr>
      <vt:lpstr>Asal Mula Tidak Langsung</vt:lpstr>
      <vt:lpstr>Slide 3</vt:lpstr>
      <vt:lpstr>Slide 4</vt:lpstr>
      <vt:lpstr>Slide 5</vt:lpstr>
      <vt:lpstr>Slide 6</vt:lpstr>
      <vt:lpstr>Slide 7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bersifat Integralistik dikarenakan:</dc:title>
  <dc:creator>Yesi</dc:creator>
  <cp:lastModifiedBy>Yesi</cp:lastModifiedBy>
  <cp:revision>2</cp:revision>
  <dcterms:created xsi:type="dcterms:W3CDTF">2010-01-14T15:49:07Z</dcterms:created>
  <dcterms:modified xsi:type="dcterms:W3CDTF">2010-01-16T05:19:01Z</dcterms:modified>
</cp:coreProperties>
</file>