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98F3-23BE-44CC-89AE-BF86CDE90A31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70A5-2602-4016-AA83-9309AA4D7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98F3-23BE-44CC-89AE-BF86CDE90A31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70A5-2602-4016-AA83-9309AA4D7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98F3-23BE-44CC-89AE-BF86CDE90A31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70A5-2602-4016-AA83-9309AA4D7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98F3-23BE-44CC-89AE-BF86CDE90A31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70A5-2602-4016-AA83-9309AA4D7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98F3-23BE-44CC-89AE-BF86CDE90A31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70A5-2602-4016-AA83-9309AA4D7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98F3-23BE-44CC-89AE-BF86CDE90A31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70A5-2602-4016-AA83-9309AA4D7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98F3-23BE-44CC-89AE-BF86CDE90A31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70A5-2602-4016-AA83-9309AA4D7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98F3-23BE-44CC-89AE-BF86CDE90A31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70A5-2602-4016-AA83-9309AA4D7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98F3-23BE-44CC-89AE-BF86CDE90A31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70A5-2602-4016-AA83-9309AA4D7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98F3-23BE-44CC-89AE-BF86CDE90A31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70A5-2602-4016-AA83-9309AA4D7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98F3-23BE-44CC-89AE-BF86CDE90A31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70A5-2602-4016-AA83-9309AA4D7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998F3-23BE-44CC-89AE-BF86CDE90A31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070A5-2602-4016-AA83-9309AA4D7A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1071546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Pancasila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Konteks</a:t>
            </a:r>
            <a:r>
              <a:rPr lang="en-US" sz="3600" dirty="0" smtClean="0"/>
              <a:t> </a:t>
            </a:r>
            <a:r>
              <a:rPr lang="en-US" sz="3600" dirty="0" err="1" smtClean="0"/>
              <a:t>Sejarah</a:t>
            </a:r>
            <a:r>
              <a:rPr lang="en-US" sz="3600" dirty="0" smtClean="0"/>
              <a:t> </a:t>
            </a:r>
            <a:r>
              <a:rPr lang="en-US" sz="3600" dirty="0" err="1" smtClean="0"/>
              <a:t>Perjuangan</a:t>
            </a:r>
            <a:r>
              <a:rPr lang="en-US" sz="3600" dirty="0" smtClean="0"/>
              <a:t> </a:t>
            </a:r>
            <a:r>
              <a:rPr lang="en-US" sz="3600" dirty="0" err="1" smtClean="0"/>
              <a:t>Bangsa</a:t>
            </a:r>
            <a:r>
              <a:rPr lang="en-US" sz="3600" dirty="0" smtClean="0"/>
              <a:t> Indonesia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800" dirty="0" err="1" smtClean="0"/>
              <a:t>Oleh</a:t>
            </a:r>
            <a:r>
              <a:rPr lang="en-US" sz="1800" dirty="0" smtClean="0"/>
              <a:t>:</a:t>
            </a:r>
          </a:p>
          <a:p>
            <a:pPr algn="r"/>
            <a:r>
              <a:rPr lang="en-US" sz="1800" dirty="0" smtClean="0"/>
              <a:t>Yesi </a:t>
            </a:r>
            <a:r>
              <a:rPr lang="en-US" sz="1800" dirty="0" err="1" smtClean="0"/>
              <a:t>Marince</a:t>
            </a:r>
            <a:r>
              <a:rPr lang="en-US" sz="1800" dirty="0" smtClean="0"/>
              <a:t>, S.IP., </a:t>
            </a:r>
            <a:r>
              <a:rPr lang="en-US" sz="1800" dirty="0" err="1" smtClean="0"/>
              <a:t>M.Si</a:t>
            </a:r>
            <a:endParaRPr lang="en-US" sz="1800" dirty="0" smtClean="0"/>
          </a:p>
          <a:p>
            <a:pPr algn="r"/>
            <a:r>
              <a:rPr lang="en-US" sz="1800" dirty="0" err="1" smtClean="0"/>
              <a:t>Sesi</a:t>
            </a:r>
            <a:r>
              <a:rPr lang="en-US" sz="1800" dirty="0" smtClean="0"/>
              <a:t> 7-9</a:t>
            </a:r>
            <a:endParaRPr lang="en-US" sz="1800" dirty="0"/>
          </a:p>
          <a:p>
            <a:pPr algn="r"/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Nilai-nilai</a:t>
            </a:r>
            <a:r>
              <a:rPr lang="en-US" sz="3600" dirty="0" smtClean="0"/>
              <a:t> </a:t>
            </a:r>
            <a:r>
              <a:rPr lang="en-US" sz="3600" dirty="0" err="1" smtClean="0"/>
              <a:t>Pancasila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Masa</a:t>
            </a:r>
            <a:r>
              <a:rPr lang="en-US" sz="3600" dirty="0" smtClean="0"/>
              <a:t> </a:t>
            </a:r>
            <a:r>
              <a:rPr lang="en-US" sz="3600" dirty="0" err="1" smtClean="0"/>
              <a:t>Kejayaan</a:t>
            </a:r>
            <a:r>
              <a:rPr lang="en-US" sz="3600" dirty="0" smtClean="0"/>
              <a:t> </a:t>
            </a:r>
            <a:r>
              <a:rPr lang="en-US" sz="3600" dirty="0" err="1" smtClean="0"/>
              <a:t>Nasional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en-US" sz="2800" dirty="0" err="1" smtClean="0"/>
              <a:t>Kerajaan</a:t>
            </a:r>
            <a:r>
              <a:rPr lang="en-US" sz="2800" dirty="0" smtClean="0"/>
              <a:t> </a:t>
            </a:r>
            <a:r>
              <a:rPr lang="en-US" sz="2800" dirty="0" err="1" smtClean="0"/>
              <a:t>Sriwijaya</a:t>
            </a:r>
            <a:r>
              <a:rPr lang="en-US" sz="2800" dirty="0" smtClean="0"/>
              <a:t> (</a:t>
            </a:r>
            <a:r>
              <a:rPr lang="en-US" sz="2800" dirty="0" err="1" smtClean="0"/>
              <a:t>abad</a:t>
            </a:r>
            <a:r>
              <a:rPr lang="en-US" sz="2800" dirty="0" smtClean="0"/>
              <a:t> VII)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Nilai-nilai</a:t>
            </a:r>
            <a:r>
              <a:rPr lang="en-US" sz="2000" dirty="0" smtClean="0"/>
              <a:t> </a:t>
            </a:r>
            <a:r>
              <a:rPr lang="en-US" sz="2000" dirty="0" err="1" smtClean="0"/>
              <a:t>budaya</a:t>
            </a:r>
            <a:r>
              <a:rPr lang="en-US" sz="2000" dirty="0" smtClean="0"/>
              <a:t> </a:t>
            </a:r>
            <a:r>
              <a:rPr lang="en-US" sz="2000" dirty="0" err="1" smtClean="0"/>
              <a:t>bangsa</a:t>
            </a:r>
            <a:r>
              <a:rPr lang="en-US" sz="2000" dirty="0" smtClean="0"/>
              <a:t> </a:t>
            </a:r>
            <a:r>
              <a:rPr lang="en-US" sz="2000" dirty="0" err="1" smtClean="0"/>
              <a:t>semasa</a:t>
            </a:r>
            <a:r>
              <a:rPr lang="en-US" sz="2000" dirty="0" smtClean="0"/>
              <a:t> </a:t>
            </a:r>
            <a:r>
              <a:rPr lang="en-US" sz="2000" dirty="0" err="1" smtClean="0"/>
              <a:t>kerajaan</a:t>
            </a:r>
            <a:r>
              <a:rPr lang="en-US" sz="2000" dirty="0" smtClean="0"/>
              <a:t> </a:t>
            </a:r>
            <a:r>
              <a:rPr lang="en-US" sz="2000" dirty="0" err="1" smtClean="0"/>
              <a:t>Sriwijaya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nialai-nilai</a:t>
            </a:r>
            <a:r>
              <a:rPr lang="en-US" sz="2000" dirty="0" smtClean="0"/>
              <a:t> </a:t>
            </a:r>
            <a:r>
              <a:rPr lang="en-US" sz="2000" dirty="0" err="1" smtClean="0"/>
              <a:t>Pancasila</a:t>
            </a:r>
            <a:r>
              <a:rPr lang="en-US" sz="2000" dirty="0" smtClean="0"/>
              <a:t>, </a:t>
            </a:r>
            <a:r>
              <a:rPr lang="en-US" sz="2000" dirty="0" err="1" smtClean="0"/>
              <a:t>diantaranya</a:t>
            </a:r>
            <a:r>
              <a:rPr lang="en-US" sz="2000" dirty="0" smtClean="0"/>
              <a:t>:</a:t>
            </a:r>
          </a:p>
          <a:p>
            <a:pPr marL="722313" indent="-368300">
              <a:lnSpc>
                <a:spcPct val="150000"/>
              </a:lnSpc>
              <a:buFont typeface="+mj-lt"/>
              <a:buAutoNum type="arabicParenR"/>
            </a:pP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sila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, </a:t>
            </a:r>
            <a:r>
              <a:rPr lang="en-US" sz="2000" dirty="0" err="1" smtClean="0"/>
              <a:t>terwujud</a:t>
            </a:r>
            <a:r>
              <a:rPr lang="en-US" sz="2000" dirty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agama </a:t>
            </a:r>
            <a:r>
              <a:rPr lang="en-US" sz="2000" dirty="0" err="1" smtClean="0"/>
              <a:t>Budha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Hindu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berdampingansecara</a:t>
            </a:r>
            <a:r>
              <a:rPr lang="en-US" sz="2000" dirty="0" smtClean="0"/>
              <a:t> </a:t>
            </a:r>
            <a:r>
              <a:rPr lang="en-US" sz="2000" dirty="0" err="1" smtClean="0"/>
              <a:t>damai</a:t>
            </a:r>
            <a:r>
              <a:rPr lang="en-US" sz="2000" dirty="0" smtClean="0"/>
              <a:t>.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pusat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pembinaan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agama </a:t>
            </a:r>
            <a:r>
              <a:rPr lang="en-US" sz="2000" dirty="0" err="1" smtClean="0"/>
              <a:t>Budha</a:t>
            </a:r>
            <a:endParaRPr lang="en-US" sz="2000" dirty="0" smtClean="0"/>
          </a:p>
          <a:p>
            <a:pPr marL="722313" indent="-368300">
              <a:lnSpc>
                <a:spcPct val="150000"/>
              </a:lnSpc>
              <a:buFont typeface="+mj-lt"/>
              <a:buAutoNum type="arabicParenR"/>
            </a:pP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sila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, </a:t>
            </a:r>
            <a:r>
              <a:rPr lang="en-US" sz="2000" dirty="0" err="1" smtClean="0"/>
              <a:t>terjalinnya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Sriwijaya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Inda</a:t>
            </a:r>
            <a:r>
              <a:rPr lang="en-US" sz="2000" dirty="0" smtClean="0"/>
              <a:t> (</a:t>
            </a:r>
            <a:r>
              <a:rPr lang="en-US" sz="2000" dirty="0" err="1" smtClean="0"/>
              <a:t>Dinasti</a:t>
            </a:r>
            <a:r>
              <a:rPr lang="en-US" sz="2000" dirty="0" smtClean="0"/>
              <a:t> </a:t>
            </a:r>
            <a:r>
              <a:rPr lang="en-US" sz="2000" dirty="0" err="1" smtClean="0"/>
              <a:t>Harsha</a:t>
            </a:r>
            <a:r>
              <a:rPr lang="en-US" sz="2000" dirty="0" smtClean="0"/>
              <a:t>).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politik</a:t>
            </a:r>
            <a:r>
              <a:rPr lang="en-US" sz="2000" dirty="0" smtClean="0"/>
              <a:t> </a:t>
            </a:r>
            <a:r>
              <a:rPr lang="en-US" sz="2000" dirty="0" err="1" smtClean="0"/>
              <a:t>luar</a:t>
            </a:r>
            <a:r>
              <a:rPr lang="en-US" sz="2000" dirty="0" smtClean="0"/>
              <a:t> </a:t>
            </a:r>
            <a:r>
              <a:rPr lang="en-US" sz="2000" dirty="0" err="1" smtClean="0"/>
              <a:t>negeri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pengiriman</a:t>
            </a:r>
            <a:r>
              <a:rPr lang="en-US" sz="2000" dirty="0" smtClean="0"/>
              <a:t> </a:t>
            </a:r>
            <a:r>
              <a:rPr lang="en-US" sz="2000" dirty="0" err="1" smtClean="0"/>
              <a:t>pelajar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India.</a:t>
            </a:r>
          </a:p>
          <a:p>
            <a:pPr marL="722313" indent="-368300">
              <a:lnSpc>
                <a:spcPct val="150000"/>
              </a:lnSpc>
              <a:buFont typeface="+mj-lt"/>
              <a:buAutoNum type="arabicParenR"/>
            </a:pP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>
            <a:noAutofit/>
          </a:bodyPr>
          <a:lstStyle/>
          <a:p>
            <a:pPr marL="811213" indent="-457200">
              <a:buAutoNum type="arabicParenR" startAt="3"/>
            </a:pP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sila</a:t>
            </a:r>
            <a:r>
              <a:rPr lang="en-US" sz="2400" dirty="0" smtClean="0"/>
              <a:t> </a:t>
            </a:r>
            <a:r>
              <a:rPr lang="en-US" sz="2400" dirty="0" err="1" smtClean="0"/>
              <a:t>ketiga</a:t>
            </a:r>
            <a:r>
              <a:rPr lang="en-US" sz="2400" dirty="0" smtClean="0"/>
              <a:t>,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maritim</a:t>
            </a:r>
            <a:r>
              <a:rPr lang="en-US" sz="2400" dirty="0" smtClean="0"/>
              <a:t>, </a:t>
            </a:r>
            <a:r>
              <a:rPr lang="en-US" sz="2400" dirty="0" err="1" smtClean="0"/>
              <a:t>Sriwijaya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menerapkan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kepulauan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konsepsi</a:t>
            </a:r>
            <a:r>
              <a:rPr lang="en-US" sz="2400" dirty="0" smtClean="0"/>
              <a:t> </a:t>
            </a:r>
            <a:r>
              <a:rPr lang="en-US" sz="2400" dirty="0" err="1" smtClean="0"/>
              <a:t>wawasan</a:t>
            </a:r>
            <a:r>
              <a:rPr lang="en-US" sz="2400" dirty="0" smtClean="0"/>
              <a:t> </a:t>
            </a:r>
            <a:r>
              <a:rPr lang="en-US" sz="2400" dirty="0" err="1" smtClean="0"/>
              <a:t>nusantara</a:t>
            </a:r>
            <a:r>
              <a:rPr lang="en-US" sz="2400" dirty="0" smtClean="0"/>
              <a:t>. </a:t>
            </a:r>
          </a:p>
          <a:p>
            <a:pPr marL="811213" indent="-457200">
              <a:buNone/>
            </a:pPr>
            <a:endParaRPr lang="en-US" sz="2400" dirty="0" smtClean="0"/>
          </a:p>
          <a:p>
            <a:pPr marL="811213" indent="-457200">
              <a:buAutoNum type="arabicParenR" startAt="4"/>
            </a:pP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sila</a:t>
            </a:r>
            <a:r>
              <a:rPr lang="en-US" sz="2400" dirty="0" smtClean="0"/>
              <a:t> </a:t>
            </a:r>
            <a:r>
              <a:rPr lang="en-US" sz="2400" dirty="0" err="1" smtClean="0"/>
              <a:t>keempat</a:t>
            </a:r>
            <a:r>
              <a:rPr lang="en-US" sz="2400" dirty="0" smtClean="0"/>
              <a:t>, </a:t>
            </a:r>
            <a:r>
              <a:rPr lang="en-US" sz="2400" dirty="0" err="1" smtClean="0"/>
              <a:t>Sriwijaya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kedaulautan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,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Siam (Indonesia </a:t>
            </a:r>
            <a:r>
              <a:rPr lang="en-US" sz="2400" dirty="0" err="1" smtClean="0"/>
              <a:t>sekarang</a:t>
            </a:r>
            <a:r>
              <a:rPr lang="en-US" sz="2400" dirty="0" smtClean="0"/>
              <a:t>),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Semenanjung</a:t>
            </a:r>
            <a:r>
              <a:rPr lang="en-US" sz="2400" dirty="0" smtClean="0"/>
              <a:t> </a:t>
            </a:r>
            <a:r>
              <a:rPr lang="en-US" sz="2400" dirty="0" err="1" smtClean="0"/>
              <a:t>Melayu</a:t>
            </a:r>
            <a:r>
              <a:rPr lang="en-US" sz="2400" dirty="0" smtClean="0"/>
              <a:t>.</a:t>
            </a:r>
          </a:p>
          <a:p>
            <a:pPr marL="811213" indent="-457200">
              <a:buNone/>
            </a:pPr>
            <a:endParaRPr lang="en-US" sz="2400" dirty="0" smtClean="0"/>
          </a:p>
          <a:p>
            <a:pPr marL="811213" indent="-457200">
              <a:buNone/>
            </a:pPr>
            <a:r>
              <a:rPr lang="en-US" sz="2400" dirty="0" smtClean="0"/>
              <a:t>5)  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sila</a:t>
            </a:r>
            <a:r>
              <a:rPr lang="en-US" sz="2400" dirty="0" smtClean="0"/>
              <a:t> </a:t>
            </a:r>
            <a:r>
              <a:rPr lang="en-US" sz="2400" dirty="0" err="1" smtClean="0"/>
              <a:t>kelima</a:t>
            </a:r>
            <a:r>
              <a:rPr lang="en-US" sz="2400" dirty="0" smtClean="0"/>
              <a:t>, </a:t>
            </a:r>
            <a:r>
              <a:rPr lang="en-US" sz="2400" dirty="0" err="1" smtClean="0"/>
              <a:t>Sriwijaya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pusat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perdangangan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rakyatnya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makmur</a:t>
            </a:r>
            <a:endParaRPr lang="en-US" sz="2400" dirty="0" smtClean="0"/>
          </a:p>
          <a:p>
            <a:pPr marL="722313" indent="-368300">
              <a:buFont typeface="+mj-lt"/>
              <a:buAutoNum type="arabicParenR"/>
            </a:pP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en-US" sz="2800" dirty="0" err="1" smtClean="0"/>
              <a:t>Kerajaan</a:t>
            </a:r>
            <a:r>
              <a:rPr lang="en-US" sz="2800" dirty="0" smtClean="0"/>
              <a:t> </a:t>
            </a:r>
            <a:r>
              <a:rPr lang="en-US" sz="2800" dirty="0" err="1" smtClean="0"/>
              <a:t>Majapahit</a:t>
            </a:r>
            <a:r>
              <a:rPr lang="en-US" sz="2800" dirty="0" smtClean="0"/>
              <a:t> (</a:t>
            </a:r>
            <a:r>
              <a:rPr lang="en-US" sz="2800" dirty="0" err="1" smtClean="0"/>
              <a:t>abad</a:t>
            </a:r>
            <a:r>
              <a:rPr lang="en-US" sz="2800" dirty="0" smtClean="0"/>
              <a:t> XII)</a:t>
            </a:r>
          </a:p>
          <a:p>
            <a:pPr algn="ctr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en-US" sz="2800" dirty="0" err="1" smtClean="0"/>
              <a:t>keemasan</a:t>
            </a:r>
            <a:r>
              <a:rPr lang="en-US" sz="2800" dirty="0" smtClean="0"/>
              <a:t> </a:t>
            </a:r>
            <a:r>
              <a:rPr lang="en-US" sz="2800" dirty="0" err="1" smtClean="0"/>
              <a:t>Majapahit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pemerintahan</a:t>
            </a:r>
            <a:r>
              <a:rPr lang="en-US" sz="2800" dirty="0" smtClean="0"/>
              <a:t> Raja </a:t>
            </a:r>
            <a:r>
              <a:rPr lang="en-US" sz="2800" dirty="0" err="1" smtClean="0"/>
              <a:t>Hayam</a:t>
            </a:r>
            <a:r>
              <a:rPr lang="en-US" sz="2800" dirty="0" smtClean="0"/>
              <a:t> </a:t>
            </a:r>
            <a:r>
              <a:rPr lang="en-US" sz="2800" dirty="0" err="1" smtClean="0"/>
              <a:t>Wuruk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Mahapatih</a:t>
            </a:r>
            <a:r>
              <a:rPr lang="en-US" sz="2800" dirty="0" smtClean="0"/>
              <a:t> Gajah </a:t>
            </a:r>
            <a:r>
              <a:rPr lang="en-US" sz="2800" dirty="0" err="1" smtClean="0"/>
              <a:t>mada</a:t>
            </a:r>
            <a:r>
              <a:rPr lang="en-US" sz="2800" dirty="0" smtClean="0"/>
              <a:t>. </a:t>
            </a:r>
            <a:r>
              <a:rPr lang="en-US" sz="2800" dirty="0" err="1" smtClean="0"/>
              <a:t>Kedaulatan</a:t>
            </a:r>
            <a:r>
              <a:rPr lang="en-US" sz="2800" dirty="0" smtClean="0"/>
              <a:t> </a:t>
            </a:r>
            <a:r>
              <a:rPr lang="en-US" sz="2800" dirty="0" err="1" smtClean="0"/>
              <a:t>Majapahit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Semenanjung</a:t>
            </a:r>
            <a:r>
              <a:rPr lang="en-US" sz="2800" dirty="0" smtClean="0"/>
              <a:t> </a:t>
            </a:r>
            <a:r>
              <a:rPr lang="en-US" sz="2800" dirty="0" err="1" smtClean="0"/>
              <a:t>Melayu</a:t>
            </a:r>
            <a:r>
              <a:rPr lang="en-US" sz="2800" dirty="0" smtClean="0"/>
              <a:t> </a:t>
            </a:r>
            <a:r>
              <a:rPr lang="en-US" sz="2800" dirty="0" err="1" smtClean="0"/>
              <a:t>dampai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Irian</a:t>
            </a:r>
            <a:r>
              <a:rPr lang="en-US" sz="2800" dirty="0" smtClean="0"/>
              <a:t> Jaya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159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Pancasila Dalam Konteks Sejarah Perjuangan Bangsa Indonesia </vt:lpstr>
      <vt:lpstr>Nilai-nilai Pancasila pada Masa Kejayaan Nasional</vt:lpstr>
      <vt:lpstr>Slide 3</vt:lpstr>
      <vt:lpstr>Slide 4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Yesi</dc:creator>
  <cp:lastModifiedBy>Yesi</cp:lastModifiedBy>
  <cp:revision>6</cp:revision>
  <dcterms:created xsi:type="dcterms:W3CDTF">2010-01-15T01:41:38Z</dcterms:created>
  <dcterms:modified xsi:type="dcterms:W3CDTF">2010-01-15T02:37:26Z</dcterms:modified>
</cp:coreProperties>
</file>